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5F0-25C7-4355-879A-0C6879EB87CC}" type="datetimeFigureOut">
              <a:rPr lang="ko-KR" altLang="en-US" smtClean="0"/>
              <a:t>2009-06-17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001D-351F-4AA1-9ED9-08E2F71D049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5F0-25C7-4355-879A-0C6879EB87CC}" type="datetimeFigureOut">
              <a:rPr lang="ko-KR" altLang="en-US" smtClean="0"/>
              <a:t>2009-06-17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001D-351F-4AA1-9ED9-08E2F71D049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5F0-25C7-4355-879A-0C6879EB87CC}" type="datetimeFigureOut">
              <a:rPr lang="ko-KR" altLang="en-US" smtClean="0"/>
              <a:t>2009-06-17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001D-351F-4AA1-9ED9-08E2F71D049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5F0-25C7-4355-879A-0C6879EB87CC}" type="datetimeFigureOut">
              <a:rPr lang="ko-KR" altLang="en-US" smtClean="0"/>
              <a:t>2009-06-17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001D-351F-4AA1-9ED9-08E2F71D049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5F0-25C7-4355-879A-0C6879EB87CC}" type="datetimeFigureOut">
              <a:rPr lang="ko-KR" altLang="en-US" smtClean="0"/>
              <a:t>2009-06-17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001D-351F-4AA1-9ED9-08E2F71D049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5F0-25C7-4355-879A-0C6879EB87CC}" type="datetimeFigureOut">
              <a:rPr lang="ko-KR" altLang="en-US" smtClean="0"/>
              <a:t>2009-06-17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001D-351F-4AA1-9ED9-08E2F71D049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5F0-25C7-4355-879A-0C6879EB87CC}" type="datetimeFigureOut">
              <a:rPr lang="ko-KR" altLang="en-US" smtClean="0"/>
              <a:t>2009-06-17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001D-351F-4AA1-9ED9-08E2F71D049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5F0-25C7-4355-879A-0C6879EB87CC}" type="datetimeFigureOut">
              <a:rPr lang="ko-KR" altLang="en-US" smtClean="0"/>
              <a:t>2009-06-17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001D-351F-4AA1-9ED9-08E2F71D049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5F0-25C7-4355-879A-0C6879EB87CC}" type="datetimeFigureOut">
              <a:rPr lang="ko-KR" altLang="en-US" smtClean="0"/>
              <a:t>2009-06-17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001D-351F-4AA1-9ED9-08E2F71D049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5F0-25C7-4355-879A-0C6879EB87CC}" type="datetimeFigureOut">
              <a:rPr lang="ko-KR" altLang="en-US" smtClean="0"/>
              <a:t>2009-06-17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001D-351F-4AA1-9ED9-08E2F71D049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5F0-25C7-4355-879A-0C6879EB87CC}" type="datetimeFigureOut">
              <a:rPr lang="ko-KR" altLang="en-US" smtClean="0"/>
              <a:t>2009-06-17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6001D-351F-4AA1-9ED9-08E2F71D049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E05F0-25C7-4355-879A-0C6879EB87CC}" type="datetimeFigureOut">
              <a:rPr lang="ko-KR" altLang="en-US" smtClean="0"/>
              <a:t>2009-06-17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6001D-351F-4AA1-9ED9-08E2F71D049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2009-06-17T08:30:19Z</dcterms:created>
  <dcterms:modified xsi:type="dcterms:W3CDTF">2009-06-17T08:30:50Z</dcterms:modified>
</cp:coreProperties>
</file>