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8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C27E-0E63-4F9B-8135-F03F11F88BD2}" type="datetimeFigureOut">
              <a:rPr lang="ko-KR" altLang="en-US" smtClean="0"/>
              <a:t>2009-09-28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062A-E430-48CC-9098-188DC479E2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C27E-0E63-4F9B-8135-F03F11F88BD2}" type="datetimeFigureOut">
              <a:rPr lang="ko-KR" altLang="en-US" smtClean="0"/>
              <a:t>2009-09-28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062A-E430-48CC-9098-188DC479E2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C27E-0E63-4F9B-8135-F03F11F88BD2}" type="datetimeFigureOut">
              <a:rPr lang="ko-KR" altLang="en-US" smtClean="0"/>
              <a:t>2009-09-28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062A-E430-48CC-9098-188DC479E2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C27E-0E63-4F9B-8135-F03F11F88BD2}" type="datetimeFigureOut">
              <a:rPr lang="ko-KR" altLang="en-US" smtClean="0"/>
              <a:t>2009-09-28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062A-E430-48CC-9098-188DC479E2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C27E-0E63-4F9B-8135-F03F11F88BD2}" type="datetimeFigureOut">
              <a:rPr lang="ko-KR" altLang="en-US" smtClean="0"/>
              <a:t>2009-09-28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062A-E430-48CC-9098-188DC479E2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C27E-0E63-4F9B-8135-F03F11F88BD2}" type="datetimeFigureOut">
              <a:rPr lang="ko-KR" altLang="en-US" smtClean="0"/>
              <a:t>2009-09-28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062A-E430-48CC-9098-188DC479E2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C27E-0E63-4F9B-8135-F03F11F88BD2}" type="datetimeFigureOut">
              <a:rPr lang="ko-KR" altLang="en-US" smtClean="0"/>
              <a:t>2009-09-28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062A-E430-48CC-9098-188DC479E2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C27E-0E63-4F9B-8135-F03F11F88BD2}" type="datetimeFigureOut">
              <a:rPr lang="ko-KR" altLang="en-US" smtClean="0"/>
              <a:t>2009-09-28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062A-E430-48CC-9098-188DC479E2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C27E-0E63-4F9B-8135-F03F11F88BD2}" type="datetimeFigureOut">
              <a:rPr lang="ko-KR" altLang="en-US" smtClean="0"/>
              <a:t>2009-09-28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062A-E430-48CC-9098-188DC479E2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C27E-0E63-4F9B-8135-F03F11F88BD2}" type="datetimeFigureOut">
              <a:rPr lang="ko-KR" altLang="en-US" smtClean="0"/>
              <a:t>2009-09-28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062A-E430-48CC-9098-188DC479E2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C27E-0E63-4F9B-8135-F03F11F88BD2}" type="datetimeFigureOut">
              <a:rPr lang="ko-KR" altLang="en-US" smtClean="0"/>
              <a:t>2009-09-28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6062A-E430-48CC-9098-188DC479E2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FC27E-0E63-4F9B-8135-F03F11F88BD2}" type="datetimeFigureOut">
              <a:rPr lang="ko-KR" altLang="en-US" smtClean="0"/>
              <a:t>2009-09-28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6062A-E430-48CC-9098-188DC479E2F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2009-09-28T13:51:06Z</dcterms:created>
  <dcterms:modified xsi:type="dcterms:W3CDTF">2009-09-28T13:53:40Z</dcterms:modified>
</cp:coreProperties>
</file>