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E4B60C"/>
    <a:srgbClr val="800000"/>
    <a:srgbClr val="333399"/>
    <a:srgbClr val="000066"/>
    <a:srgbClr val="0000CC"/>
    <a:srgbClr val="3333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613" autoAdjust="0"/>
    <p:restoredTop sz="94474" autoAdjust="0"/>
  </p:normalViewPr>
  <p:slideViewPr>
    <p:cSldViewPr>
      <p:cViewPr varScale="1">
        <p:scale>
          <a:sx n="63" d="100"/>
          <a:sy n="63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3EF37B-DA19-40DE-831B-A6C93C85F3F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72219-25EB-484A-9AD8-B845B50F85CA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6D984-9597-492D-9B4E-12B10F823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F19CD-F0D9-45C0-B27B-CB554857871E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72E69-5BA3-4BE9-8510-41DB3DB061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F3C30-F53B-426D-96B6-1B4650DA156A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5052C-7CA7-49A9-BEB8-351F86E6DF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A3A5E-E9F5-4B9C-8147-53FFC04D8498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D95A7-4C14-45D2-8A19-8D3C02B9577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B7445-1BD7-4860-9C58-BE27F6964A3A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4FCC9-2D55-473D-BA34-F44DC0F3CD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E4DF-62F4-49A1-B240-B457A38FB415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727D0-5B70-43C3-83CD-731DB5A328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D907C-7B7A-43E0-BB9B-9A9312459FA3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72FEE-FBBE-461C-80FD-87FB417272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2F96D-5E8B-4635-847F-E8CCE7F61AB6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E92E2-1F45-40F2-800D-46A0C406B5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4B4C0-7F28-4BAB-B3C2-6249B35E7FC1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57860-82D5-4B3F-9F2D-A445256B7D5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F1D19-8D56-40FE-A880-5FBA13F8E252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E8519-9EA2-430F-B1B5-CD3D2E963C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F43FE-7C95-4088-8F24-13F0464F3D18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61294-F0A2-4962-BE69-C3130C5578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06FA4E-222A-4850-BB26-2188CD3096E0}" type="datetimeFigureOut">
              <a:rPr lang="ko-KR" altLang="en-US"/>
              <a:pPr>
                <a:defRPr/>
              </a:pPr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77AE182-A831-4DCD-B12B-9F7CE98D675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\바탕 화면\PPT배경(상)\열매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12-1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" y="571500"/>
            <a:ext cx="82581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142976" y="1639661"/>
            <a:ext cx="757242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5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나를위해</a:t>
            </a:r>
            <a:r>
              <a:rPr kumimoji="0" lang="ko-KR" altLang="en-US" sz="28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오신주님</a:t>
            </a:r>
            <a:r>
              <a:rPr kumimoji="0" lang="ko-KR" altLang="en-US" sz="2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나의죄를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위하여서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57224" y="3282735"/>
            <a:ext cx="792961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유대민족 </a:t>
            </a:r>
            <a:r>
              <a:rPr kumimoji="0" lang="ko-KR" altLang="en-US" sz="24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들</a:t>
            </a:r>
            <a:r>
              <a:rPr kumimoji="0" lang="en-US" altLang="ko-KR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에게</a:t>
            </a:r>
            <a:r>
              <a:rPr kumimoji="0" lang="ko-KR" altLang="en-US" sz="12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잡히시던</a:t>
            </a:r>
            <a:r>
              <a:rPr kumimoji="0" lang="en-US" altLang="ko-KR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--</a:t>
            </a:r>
            <a:r>
              <a:rPr kumimoji="0" lang="ko-KR" altLang="en-US" sz="3600" spc="-5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그날밤에</a:t>
            </a:r>
            <a:endParaRPr kumimoji="0" lang="ko-KR" altLang="en-US" sz="3600" spc="-50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34" y="1571612"/>
            <a:ext cx="28575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1</a:t>
            </a:r>
            <a:endParaRPr kumimoji="0" lang="ko-KR" altLang="en-U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8662" y="71414"/>
            <a:ext cx="564360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2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산B" pitchFamily="18" charset="-127"/>
                <a:ea typeface="HY산B" pitchFamily="18" charset="-127"/>
              </a:rPr>
              <a:t>나를 위해 오신 주님</a:t>
            </a:r>
            <a:r>
              <a:rPr kumimoji="0" lang="en-US" altLang="ko-KR" sz="28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산B" pitchFamily="18" charset="-127"/>
                <a:ea typeface="HY산B" pitchFamily="18" charset="-127"/>
              </a:rPr>
              <a:t>(</a:t>
            </a:r>
            <a:r>
              <a:rPr kumimoji="0" lang="ko-KR" altLang="en-US" sz="28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산B" pitchFamily="18" charset="-127"/>
                <a:ea typeface="HY산B" pitchFamily="18" charset="-127"/>
              </a:rPr>
              <a:t>사랑의 손길</a:t>
            </a:r>
            <a:r>
              <a:rPr kumimoji="0" lang="en-US" altLang="ko-KR" sz="2800" b="1" spc="-3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산B" pitchFamily="18" charset="-127"/>
                <a:ea typeface="HY산B" pitchFamily="18" charset="-127"/>
              </a:rPr>
              <a:t>)</a:t>
            </a:r>
            <a:endParaRPr kumimoji="0" lang="ko-KR" altLang="en-US" sz="2800" b="1" spc="-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산B" pitchFamily="18" charset="-127"/>
              <a:ea typeface="HY산B" pitchFamily="18" charset="-127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\바탕 화면\PPT배경(상)\열매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072462" y="6429396"/>
            <a:ext cx="85725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12-10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57188"/>
            <a:ext cx="8286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857224" y="1571612"/>
            <a:ext cx="785818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나에게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오  </a:t>
            </a:r>
            <a:r>
              <a:rPr kumimoji="0" lang="ko-KR" altLang="en-US" sz="20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셔  </a:t>
            </a:r>
            <a:r>
              <a:rPr kumimoji="0" lang="ko-KR" altLang="en-US" sz="20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서  </a:t>
            </a:r>
            <a:r>
              <a:rPr kumimoji="0" lang="ko-KR" altLang="en-US" sz="28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사  </a:t>
            </a:r>
            <a:r>
              <a:rPr kumimoji="0" lang="ko-KR" altLang="en-US" sz="3600" spc="-4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랑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의   </a:t>
            </a:r>
            <a:r>
              <a:rPr kumimoji="0" lang="ko-KR" altLang="en-US" sz="12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손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12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길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로</a:t>
            </a:r>
            <a:endParaRPr kumimoji="0" lang="ko-KR" altLang="en-US" sz="3600" spc="-30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3282735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어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루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만 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지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셨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 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\바탕 화면\PPT배경(상)\열매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143900" y="6429396"/>
            <a:ext cx="78581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12-11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675" y="428625"/>
            <a:ext cx="82486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928662" y="1571612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거절할 </a:t>
            </a:r>
            <a:r>
              <a:rPr kumimoji="0" lang="ko-KR" altLang="en-US" sz="2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수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없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어   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외  면  할  </a:t>
            </a:r>
            <a:r>
              <a:rPr kumimoji="0" lang="ko-KR" altLang="en-US" sz="28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수   </a:t>
            </a:r>
            <a:r>
              <a:rPr kumimoji="0" lang="ko-KR" altLang="en-US" sz="3600" spc="-3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없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20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7224" y="3282735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 님 의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그  손</a:t>
            </a:r>
            <a:r>
              <a:rPr kumimoji="0" lang="ko-KR" altLang="en-US" sz="28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을 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잡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았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었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a\바탕 화면\PPT배경(상)\열매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143900" y="6429396"/>
            <a:ext cx="78581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12-12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" y="500063"/>
            <a:ext cx="825817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857224" y="1571611"/>
            <a:ext cx="8001056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주님의</a:t>
            </a:r>
            <a:r>
              <a:rPr kumimoji="0" lang="ko-KR" altLang="en-US" sz="2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사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랑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8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에 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뜨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거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운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눈 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물  </a:t>
            </a:r>
            <a:r>
              <a:rPr kumimoji="0" lang="ko-KR" altLang="en-US" sz="12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을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7224" y="3282734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흘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리 고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야  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말  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았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다      </a:t>
            </a:r>
            <a:r>
              <a:rPr kumimoji="0" lang="ko-KR" altLang="en-US" sz="12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\바탕 화면\PPT배경(상)\열매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12-2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8" y="571500"/>
            <a:ext cx="82391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857224" y="1639661"/>
            <a:ext cx="8001056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아무런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말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도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en-US" altLang="ko-KR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없이</a:t>
            </a:r>
            <a:r>
              <a:rPr kumimoji="0" lang="ko-KR" altLang="en-US" sz="12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우리에게 </a:t>
            </a:r>
            <a:r>
              <a:rPr kumimoji="0" lang="ko-KR" altLang="en-US" sz="20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사</a:t>
            </a:r>
            <a:r>
              <a:rPr kumimoji="0" lang="en-US" altLang="ko-KR" sz="36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</a:t>
            </a:r>
            <a:r>
              <a:rPr kumimoji="0" lang="ko-KR" altLang="en-US" sz="3600" spc="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랑을</a:t>
            </a:r>
            <a:endParaRPr kumimoji="0" lang="ko-KR" altLang="en-US" sz="3600" spc="30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224" y="3282735"/>
            <a:ext cx="792961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보여주신</a:t>
            </a:r>
            <a:r>
              <a:rPr kumimoji="0" lang="ko-KR" altLang="en-US" sz="24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주님예수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십자가를</a:t>
            </a:r>
            <a:r>
              <a:rPr kumimoji="0" lang="en-US" altLang="ko-KR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--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지</a:t>
            </a:r>
            <a:r>
              <a:rPr kumimoji="0" lang="en-US" altLang="ko-KR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셨네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\바탕 화면\PPT배경(상)\열매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12-3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8" y="428625"/>
            <a:ext cx="82772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57224" y="1571612"/>
            <a:ext cx="7715304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di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그러나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언 젠 가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 님 을 부 인 하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며</a:t>
            </a:r>
            <a:endParaRPr kumimoji="0" lang="ko-KR" altLang="en-US" sz="3600" spc="-1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3282735"/>
            <a:ext cx="778801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원   망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하   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고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있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을    때    에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\바탕 화면\PPT배경(상)\열매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12-4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57188"/>
            <a:ext cx="8286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857224" y="1571612"/>
            <a:ext cx="785818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나에게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1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오  </a:t>
            </a:r>
            <a:r>
              <a:rPr kumimoji="0" lang="ko-KR" altLang="en-US" sz="20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셔  </a:t>
            </a:r>
            <a:r>
              <a:rPr kumimoji="0" lang="ko-KR" altLang="en-US" sz="20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서  </a:t>
            </a:r>
            <a:r>
              <a:rPr kumimoji="0" lang="ko-KR" altLang="en-US" sz="28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사  </a:t>
            </a:r>
            <a:r>
              <a:rPr kumimoji="0" lang="ko-KR" altLang="en-US" sz="3600" spc="-4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랑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의   </a:t>
            </a:r>
            <a:r>
              <a:rPr kumimoji="0" lang="ko-KR" altLang="en-US" sz="12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손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12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길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로</a:t>
            </a:r>
            <a:endParaRPr kumimoji="0" lang="ko-KR" altLang="en-US" sz="3600" spc="-30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0100" y="3282735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어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루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만 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지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셨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 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\바탕 화면\PPT배경(상)\열매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12-5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675" y="428625"/>
            <a:ext cx="82486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28662" y="1571612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거절할 </a:t>
            </a:r>
            <a:r>
              <a:rPr kumimoji="0" lang="ko-KR" altLang="en-US" sz="2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수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없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어   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외  면  할  </a:t>
            </a:r>
            <a:r>
              <a:rPr kumimoji="0" lang="ko-KR" altLang="en-US" sz="28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수   </a:t>
            </a:r>
            <a:r>
              <a:rPr kumimoji="0" lang="ko-KR" altLang="en-US" sz="3600" spc="-3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없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20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어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7224" y="3282735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 님 의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그  손</a:t>
            </a:r>
            <a:r>
              <a:rPr kumimoji="0" lang="ko-KR" altLang="en-US" sz="28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을 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잡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았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었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\바탕 화면\PPT배경(상)\열매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12-6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" y="500063"/>
            <a:ext cx="825817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857224" y="1571611"/>
            <a:ext cx="8001056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주님의</a:t>
            </a:r>
            <a:r>
              <a:rPr kumimoji="0" lang="ko-KR" altLang="en-US" sz="2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사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랑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8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에 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뜨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거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운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8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눈 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물  </a:t>
            </a:r>
            <a:r>
              <a:rPr kumimoji="0" lang="ko-KR" altLang="en-US" sz="12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 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을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7224" y="3282734"/>
            <a:ext cx="778674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흘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리 고 </a:t>
            </a:r>
            <a:r>
              <a:rPr kumimoji="0" lang="ko-KR" altLang="en-US" sz="24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야  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말  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았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다      </a:t>
            </a:r>
            <a:r>
              <a:rPr kumimoji="0" lang="ko-KR" altLang="en-US" sz="12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\바탕 화면\PPT배경(상)\열매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12-7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" y="571500"/>
            <a:ext cx="82581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142976" y="1639661"/>
            <a:ext cx="757242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이세상에</a:t>
            </a:r>
            <a:r>
              <a:rPr kumimoji="0" lang="ko-KR" altLang="en-US" sz="24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오신주님</a:t>
            </a:r>
            <a:r>
              <a:rPr kumimoji="0" lang="ko-KR" altLang="en-US" sz="2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나의죄를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위하여서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7224" y="3282735"/>
            <a:ext cx="792961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로마병정</a:t>
            </a:r>
            <a:r>
              <a:rPr kumimoji="0" lang="ko-KR" altLang="en-US" sz="28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4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창과칼에</a:t>
            </a:r>
            <a:r>
              <a:rPr kumimoji="0" lang="ko-KR" altLang="en-US" sz="2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찔리시던</a:t>
            </a:r>
            <a:r>
              <a:rPr kumimoji="0" lang="en-US" altLang="ko-KR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--</a:t>
            </a:r>
            <a:r>
              <a:rPr kumimoji="0" lang="ko-KR" altLang="en-US" sz="3600" spc="-4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그날오후</a:t>
            </a:r>
            <a:endParaRPr kumimoji="0" lang="ko-KR" altLang="en-US" sz="3600" spc="-40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1571612"/>
            <a:ext cx="28575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2</a:t>
            </a:r>
            <a:endParaRPr kumimoji="0" lang="ko-KR" altLang="en-U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\바탕 화면\PPT배경(상)\열매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12-8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8" y="571500"/>
            <a:ext cx="82391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857224" y="1639661"/>
            <a:ext cx="8001056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아무런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말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도 </a:t>
            </a:r>
            <a:r>
              <a:rPr kumimoji="0" lang="en-US" altLang="ko-KR" sz="3600" spc="-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 </a:t>
            </a:r>
            <a:r>
              <a:rPr kumimoji="0" lang="ko-KR" altLang="en-US" sz="3600" spc="-5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없</a:t>
            </a: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이 </a:t>
            </a:r>
            <a:r>
              <a:rPr kumimoji="0" lang="ko-KR" altLang="en-US" sz="24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우리에게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20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평 </a:t>
            </a:r>
            <a:r>
              <a:rPr kumimoji="0" lang="en-US" altLang="ko-KR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안을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224" y="3282735"/>
            <a:ext cx="792961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약속하신 </a:t>
            </a:r>
            <a:r>
              <a:rPr kumimoji="0" lang="ko-KR" altLang="en-US" sz="28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5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주님예수</a:t>
            </a:r>
            <a:r>
              <a:rPr kumimoji="0" lang="ko-KR" altLang="en-US" sz="3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십자가에</a:t>
            </a:r>
            <a:r>
              <a:rPr kumimoji="0" lang="en-US" altLang="ko-KR" sz="3600" spc="-4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--</a:t>
            </a:r>
            <a:r>
              <a:rPr kumimoji="0" lang="ko-KR" altLang="en-US" sz="3600" spc="-6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못박혔네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\바탕 화면\PPT배경(상)\열매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7938"/>
            <a:ext cx="9170988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8215338" y="6429396"/>
            <a:ext cx="71438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</a:rPr>
              <a:t>12-9</a:t>
            </a:r>
            <a:endParaRPr kumimoji="0"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8" y="428625"/>
            <a:ext cx="82772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857224" y="1571612"/>
            <a:ext cx="7715304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di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그러나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언 젠 가 </a:t>
            </a:r>
            <a:r>
              <a:rPr kumimoji="0" lang="ko-KR" altLang="en-US" sz="12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1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주 님 을 부 인 하 </a:t>
            </a:r>
            <a:r>
              <a:rPr kumimoji="0" lang="ko-KR" altLang="en-US" sz="3600" spc="-15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며</a:t>
            </a:r>
            <a:endParaRPr kumimoji="0" lang="ko-KR" altLang="en-US" sz="3600" spc="-1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3282735"/>
            <a:ext cx="778801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원   망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하    </a:t>
            </a:r>
            <a:r>
              <a:rPr kumimoji="0" lang="ko-KR" altLang="en-US" sz="20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고   </a:t>
            </a:r>
            <a:r>
              <a:rPr kumimoji="0" lang="ko-KR" altLang="en-US" sz="24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 </a:t>
            </a:r>
            <a:r>
              <a:rPr kumimoji="0" lang="ko-KR" altLang="en-US" sz="3600" spc="-300" dirty="0" err="1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있</a:t>
            </a:r>
            <a:r>
              <a:rPr kumimoji="0" lang="ko-KR" altLang="en-US" sz="3600" spc="-30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    을    때    에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221</Words>
  <Application>Microsoft PowerPoint</Application>
  <PresentationFormat>화면 슬라이드 쇼(4:3)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http://www.cdmb.co.kr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찬송가</dc:title>
  <dc:creator>CDMB</dc:creator>
  <cp:lastModifiedBy>USER00</cp:lastModifiedBy>
  <cp:revision>23</cp:revision>
  <dcterms:created xsi:type="dcterms:W3CDTF">2001-04-07T23:36:35Z</dcterms:created>
  <dcterms:modified xsi:type="dcterms:W3CDTF">2010-06-27T01:09:21Z</dcterms:modified>
</cp:coreProperties>
</file>