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303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  <p:clrMru>
    <a:srgbClr val="E4B60C"/>
    <a:srgbClr val="800000"/>
    <a:srgbClr val="333399"/>
    <a:srgbClr val="000066"/>
    <a:srgbClr val="0000CC"/>
    <a:srgbClr val="3333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4613" autoAdjust="0"/>
    <p:restoredTop sz="94474" autoAdjust="0"/>
  </p:normalViewPr>
  <p:slideViewPr>
    <p:cSldViewPr>
      <p:cViewPr varScale="1">
        <p:scale>
          <a:sx n="63" d="100"/>
          <a:sy n="63" d="100"/>
        </p:scale>
        <p:origin x="-2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ko-K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ko-KR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3EF37B-DA19-40DE-831B-A6C93C85F3FE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72219-25EB-484A-9AD8-B845B50F85CA}" type="datetimeFigureOut">
              <a:rPr lang="ko-KR" altLang="en-US"/>
              <a:pPr>
                <a:defRPr/>
              </a:pPr>
              <a:t>2010-06-27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6D984-9597-492D-9B4E-12B10F82310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F19CD-F0D9-45C0-B27B-CB554857871E}" type="datetimeFigureOut">
              <a:rPr lang="ko-KR" altLang="en-US"/>
              <a:pPr>
                <a:defRPr/>
              </a:pPr>
              <a:t>2010-06-27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72E69-5BA3-4BE9-8510-41DB3DB0617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F3C30-F53B-426D-96B6-1B4650DA156A}" type="datetimeFigureOut">
              <a:rPr lang="ko-KR" altLang="en-US"/>
              <a:pPr>
                <a:defRPr/>
              </a:pPr>
              <a:t>2010-06-27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5052C-7CA7-49A9-BEB8-351F86E6DF1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A3A5E-E9F5-4B9C-8147-53FFC04D8498}" type="datetimeFigureOut">
              <a:rPr lang="ko-KR" altLang="en-US"/>
              <a:pPr>
                <a:defRPr/>
              </a:pPr>
              <a:t>2010-06-27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D95A7-4C14-45D2-8A19-8D3C02B9577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B7445-1BD7-4860-9C58-BE27F6964A3A}" type="datetimeFigureOut">
              <a:rPr lang="ko-KR" altLang="en-US"/>
              <a:pPr>
                <a:defRPr/>
              </a:pPr>
              <a:t>2010-06-27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4FCC9-2D55-473D-BA34-F44DC0F3CD6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5E4DF-62F4-49A1-B240-B457A38FB415}" type="datetimeFigureOut">
              <a:rPr lang="ko-KR" altLang="en-US"/>
              <a:pPr>
                <a:defRPr/>
              </a:pPr>
              <a:t>2010-06-27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727D0-5B70-43C3-83CD-731DB5A3289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D907C-7B7A-43E0-BB9B-9A9312459FA3}" type="datetimeFigureOut">
              <a:rPr lang="ko-KR" altLang="en-US"/>
              <a:pPr>
                <a:defRPr/>
              </a:pPr>
              <a:t>2010-06-27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72FEE-FBBE-461C-80FD-87FB417272C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2F96D-5E8B-4635-847F-E8CCE7F61AB6}" type="datetimeFigureOut">
              <a:rPr lang="ko-KR" altLang="en-US"/>
              <a:pPr>
                <a:defRPr/>
              </a:pPr>
              <a:t>2010-06-27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E92E2-1F45-40F2-800D-46A0C406B58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4B4C0-7F28-4BAB-B3C2-6249B35E7FC1}" type="datetimeFigureOut">
              <a:rPr lang="ko-KR" altLang="en-US"/>
              <a:pPr>
                <a:defRPr/>
              </a:pPr>
              <a:t>2010-06-27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57860-82D5-4B3F-9F2D-A445256B7D5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F1D19-8D56-40FE-A880-5FBA13F8E252}" type="datetimeFigureOut">
              <a:rPr lang="ko-KR" altLang="en-US"/>
              <a:pPr>
                <a:defRPr/>
              </a:pPr>
              <a:t>2010-06-27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E8519-9EA2-430F-B1B5-CD3D2E963C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F43FE-7C95-4088-8F24-13F0464F3D18}" type="datetimeFigureOut">
              <a:rPr lang="ko-KR" altLang="en-US"/>
              <a:pPr>
                <a:defRPr/>
              </a:pPr>
              <a:t>2010-06-27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61294-F0A2-4962-BE69-C3130C55782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A06FA4E-222A-4850-BB26-2188CD3096E0}" type="datetimeFigureOut">
              <a:rPr lang="ko-KR" altLang="en-US"/>
              <a:pPr>
                <a:defRPr/>
              </a:pPr>
              <a:t>2010-06-27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77AE182-A831-4DCD-B12B-9F7CE98D675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\바탕 화면\PPT배경(상)\열매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700" y="-7938"/>
            <a:ext cx="9170988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8215338" y="6429396"/>
            <a:ext cx="71438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</a:rPr>
              <a:t>12-1</a:t>
            </a:r>
            <a:endParaRPr kumimoji="0" lang="ko-KR" alt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ea typeface="+mn-ea"/>
            </a:endParaRPr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3" y="571500"/>
            <a:ext cx="82581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1142976" y="1639661"/>
            <a:ext cx="7572428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spc="-50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나를위해</a:t>
            </a:r>
            <a:r>
              <a:rPr kumimoji="0" lang="ko-KR" altLang="en-US" sz="2800" spc="-5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5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2000" spc="-5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오신주님</a:t>
            </a:r>
            <a:r>
              <a:rPr kumimoji="0" lang="ko-KR" altLang="en-US" sz="24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나의죄를</a:t>
            </a:r>
            <a:r>
              <a:rPr kumimoji="0" lang="ko-KR" altLang="en-US" sz="36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위하여서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57224" y="3282735"/>
            <a:ext cx="7929618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spc="-4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유대민족 </a:t>
            </a:r>
            <a:r>
              <a:rPr kumimoji="0" lang="ko-KR" altLang="en-US" sz="2400" spc="-4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들</a:t>
            </a:r>
            <a:r>
              <a:rPr kumimoji="0" lang="en-US" altLang="ko-KR" sz="36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-</a:t>
            </a:r>
            <a:r>
              <a:rPr kumimoji="0" lang="ko-KR" altLang="en-US" sz="36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에게</a:t>
            </a:r>
            <a:r>
              <a:rPr kumimoji="0" lang="ko-KR" altLang="en-US" sz="1200" spc="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잡히시던</a:t>
            </a:r>
            <a:r>
              <a:rPr kumimoji="0" lang="en-US" altLang="ko-KR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--</a:t>
            </a:r>
            <a:r>
              <a:rPr kumimoji="0" lang="ko-KR" altLang="en-US" sz="3600" spc="-50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그날밤에</a:t>
            </a:r>
            <a:endParaRPr kumimoji="0" lang="ko-KR" altLang="en-US" sz="3600" spc="-50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0034" y="1571612"/>
            <a:ext cx="285752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1</a:t>
            </a:r>
            <a:endParaRPr kumimoji="0" lang="ko-KR" alt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28662" y="71414"/>
            <a:ext cx="5643602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200" b="1" spc="-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산B" pitchFamily="18" charset="-127"/>
                <a:ea typeface="HY산B" pitchFamily="18" charset="-127"/>
              </a:rPr>
              <a:t>나를 위해 오신 주님</a:t>
            </a:r>
            <a:r>
              <a:rPr kumimoji="0" lang="en-US" altLang="ko-KR" sz="2800" b="1" spc="-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산B" pitchFamily="18" charset="-127"/>
                <a:ea typeface="HY산B" pitchFamily="18" charset="-127"/>
              </a:rPr>
              <a:t>(</a:t>
            </a:r>
            <a:r>
              <a:rPr kumimoji="0" lang="ko-KR" altLang="en-US" sz="2800" b="1" spc="-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산B" pitchFamily="18" charset="-127"/>
                <a:ea typeface="HY산B" pitchFamily="18" charset="-127"/>
              </a:rPr>
              <a:t>사랑의 손길</a:t>
            </a:r>
            <a:r>
              <a:rPr kumimoji="0" lang="en-US" altLang="ko-KR" sz="2800" b="1" spc="-30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산B" pitchFamily="18" charset="-127"/>
                <a:ea typeface="HY산B" pitchFamily="18" charset="-127"/>
              </a:rPr>
              <a:t>)</a:t>
            </a:r>
            <a:endParaRPr kumimoji="0" lang="ko-KR" altLang="en-US" sz="2800" b="1" spc="-3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산B" pitchFamily="18" charset="-127"/>
              <a:ea typeface="HY산B" pitchFamily="18" charset="-127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a\바탕 화면\PPT배경(상)\열매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700" y="-7938"/>
            <a:ext cx="9170988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8072462" y="6429396"/>
            <a:ext cx="857256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</a:rPr>
              <a:t>12-10</a:t>
            </a:r>
            <a:endParaRPr kumimoji="0" lang="ko-KR" alt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ea typeface="+mn-ea"/>
            </a:endParaRP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357188"/>
            <a:ext cx="82867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857224" y="1571612"/>
            <a:ext cx="785818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spc="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나에게</a:t>
            </a:r>
            <a:r>
              <a:rPr kumimoji="0" lang="ko-KR" altLang="en-US" sz="36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16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4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오  </a:t>
            </a:r>
            <a:r>
              <a:rPr kumimoji="0" lang="ko-KR" altLang="en-US" sz="2000" spc="-4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4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셔  </a:t>
            </a:r>
            <a:r>
              <a:rPr kumimoji="0" lang="ko-KR" altLang="en-US" sz="2000" spc="-4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4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서  </a:t>
            </a:r>
            <a:r>
              <a:rPr kumimoji="0" lang="ko-KR" altLang="en-US" sz="2800" spc="-4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4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사  </a:t>
            </a:r>
            <a:r>
              <a:rPr kumimoji="0" lang="ko-KR" altLang="en-US" sz="3600" spc="-40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랑</a:t>
            </a:r>
            <a:r>
              <a:rPr kumimoji="0" lang="ko-KR" altLang="en-US" sz="3600" spc="-4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의   </a:t>
            </a:r>
            <a:r>
              <a:rPr kumimoji="0" lang="ko-KR" altLang="en-US" sz="1200" spc="-4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   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손</a:t>
            </a:r>
            <a:r>
              <a:rPr kumimoji="0" lang="ko-KR" altLang="en-US" sz="20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</a:t>
            </a:r>
            <a:r>
              <a:rPr kumimoji="0" lang="ko-KR" altLang="en-US" sz="12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길</a:t>
            </a:r>
            <a:r>
              <a:rPr kumimoji="0" lang="ko-KR" altLang="en-US" sz="28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</a:t>
            </a:r>
            <a:r>
              <a:rPr kumimoji="0" lang="ko-KR" altLang="en-US" sz="20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로</a:t>
            </a:r>
            <a:endParaRPr kumimoji="0" lang="ko-KR" altLang="en-US" sz="3600" spc="-30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00100" y="3282735"/>
            <a:ext cx="7786742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어   </a:t>
            </a:r>
            <a:r>
              <a:rPr kumimoji="0" lang="ko-KR" altLang="en-US" sz="24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루</a:t>
            </a:r>
            <a:r>
              <a:rPr kumimoji="0" lang="ko-KR" altLang="en-US" sz="24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   만 </a:t>
            </a:r>
            <a:r>
              <a:rPr kumimoji="0" lang="ko-KR" altLang="en-US" sz="28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      지 </a:t>
            </a:r>
            <a:r>
              <a:rPr kumimoji="0" lang="ko-KR" altLang="en-US" sz="20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       </a:t>
            </a:r>
            <a:r>
              <a:rPr kumimoji="0" lang="ko-KR" altLang="en-US" sz="3600" spc="-30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셨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20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       네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a\바탕 화면\PPT배경(상)\열매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700" y="-7938"/>
            <a:ext cx="9170988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8143900" y="6429396"/>
            <a:ext cx="785818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</a:rPr>
              <a:t>12-11</a:t>
            </a:r>
            <a:endParaRPr kumimoji="0" lang="ko-KR" alt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ea typeface="+mn-ea"/>
            </a:endParaRP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7675" y="428625"/>
            <a:ext cx="82486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928662" y="1571612"/>
            <a:ext cx="7786742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거절할 </a:t>
            </a:r>
            <a:r>
              <a:rPr kumimoji="0" lang="ko-KR" altLang="en-US" sz="24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수</a:t>
            </a:r>
            <a:r>
              <a:rPr kumimoji="0" lang="ko-KR" altLang="en-US" sz="24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20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없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28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어   </a:t>
            </a:r>
            <a:r>
              <a:rPr kumimoji="0" lang="ko-KR" altLang="en-US" sz="3600" spc="-3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외  면  할  </a:t>
            </a:r>
            <a:r>
              <a:rPr kumimoji="0" lang="ko-KR" altLang="en-US" sz="2800" spc="-3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수   </a:t>
            </a:r>
            <a:r>
              <a:rPr kumimoji="0" lang="ko-KR" altLang="en-US" sz="3600" spc="-35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없</a:t>
            </a:r>
            <a:r>
              <a:rPr kumimoji="0" lang="ko-KR" altLang="en-US" sz="3600" spc="-3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</a:t>
            </a:r>
            <a:r>
              <a:rPr kumimoji="0" lang="ko-KR" altLang="en-US" sz="2000" spc="-3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어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57224" y="3282735"/>
            <a:ext cx="7786742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주 님 의 </a:t>
            </a:r>
            <a:r>
              <a:rPr kumimoji="0" lang="ko-KR" altLang="en-US" sz="24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 그  손</a:t>
            </a:r>
            <a:r>
              <a:rPr kumimoji="0" lang="ko-KR" altLang="en-US" sz="28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을  </a:t>
            </a:r>
            <a:r>
              <a:rPr kumimoji="0" lang="ko-KR" altLang="en-US" sz="24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15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잡</a:t>
            </a:r>
            <a:r>
              <a:rPr kumimoji="0" lang="ko-KR" altLang="en-US" sz="36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</a:t>
            </a:r>
            <a:r>
              <a:rPr kumimoji="0" lang="ko-KR" altLang="en-US" sz="12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15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았</a:t>
            </a:r>
            <a:r>
              <a:rPr kumimoji="0" lang="ko-KR" altLang="en-US" sz="36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</a:t>
            </a:r>
            <a:r>
              <a:rPr kumimoji="0" lang="ko-KR" altLang="en-US" sz="12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15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었</a:t>
            </a:r>
            <a:r>
              <a:rPr kumimoji="0" lang="ko-KR" altLang="en-US" sz="36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 네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a\바탕 화면\PPT배경(상)\열매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700" y="-7938"/>
            <a:ext cx="9170988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8143900" y="6429396"/>
            <a:ext cx="785818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</a:rPr>
              <a:t>12-12</a:t>
            </a:r>
            <a:endParaRPr kumimoji="0" lang="ko-KR" alt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ea typeface="+mn-ea"/>
            </a:endParaRP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3" y="500063"/>
            <a:ext cx="8258175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857224" y="1571611"/>
            <a:ext cx="8001056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8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주님의</a:t>
            </a:r>
            <a:r>
              <a:rPr kumimoji="0" lang="ko-KR" altLang="en-US" sz="24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20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사 </a:t>
            </a:r>
            <a:r>
              <a:rPr kumimoji="0" lang="ko-KR" altLang="en-US" sz="24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15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랑</a:t>
            </a:r>
            <a:r>
              <a:rPr kumimoji="0" lang="ko-KR" altLang="en-US" sz="36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28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에  </a:t>
            </a:r>
            <a:r>
              <a:rPr kumimoji="0" lang="ko-KR" altLang="en-US" sz="3600" spc="-30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뜨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24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거 </a:t>
            </a:r>
            <a:r>
              <a:rPr kumimoji="0" lang="ko-KR" altLang="en-US" sz="24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운 </a:t>
            </a:r>
            <a:r>
              <a:rPr kumimoji="0" lang="ko-KR" altLang="en-US" sz="24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28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눈  </a:t>
            </a:r>
            <a:r>
              <a:rPr kumimoji="0" lang="ko-KR" altLang="en-US" sz="20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물  </a:t>
            </a:r>
            <a:r>
              <a:rPr kumimoji="0" lang="ko-KR" altLang="en-US" sz="12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     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을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57224" y="3282734"/>
            <a:ext cx="7786742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spc="-15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흘</a:t>
            </a:r>
            <a:r>
              <a:rPr kumimoji="0" lang="ko-KR" altLang="en-US" sz="36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리 고 </a:t>
            </a:r>
            <a:r>
              <a:rPr kumimoji="0" lang="ko-KR" altLang="en-US" sz="24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20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12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야     </a:t>
            </a:r>
            <a:r>
              <a:rPr kumimoji="0" lang="ko-KR" altLang="en-US" sz="24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</a:t>
            </a:r>
            <a:r>
              <a:rPr kumimoji="0" lang="ko-KR" altLang="en-US" sz="24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말     </a:t>
            </a:r>
            <a:r>
              <a:rPr kumimoji="0" lang="ko-KR" altLang="en-US" sz="24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았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24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 </a:t>
            </a:r>
            <a:r>
              <a:rPr kumimoji="0" lang="ko-KR" altLang="en-US" sz="24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다      </a:t>
            </a:r>
            <a:r>
              <a:rPr kumimoji="0" lang="ko-KR" altLang="en-US" sz="12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네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\바탕 화면\PPT배경(상)\열매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700" y="-7938"/>
            <a:ext cx="9170988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215338" y="6429396"/>
            <a:ext cx="71438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</a:rPr>
              <a:t>12-2</a:t>
            </a:r>
            <a:endParaRPr kumimoji="0" lang="ko-KR" alt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ea typeface="+mn-ea"/>
            </a:endParaRPr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438" y="571500"/>
            <a:ext cx="823912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857224" y="1639661"/>
            <a:ext cx="8001056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아무런</a:t>
            </a:r>
            <a:r>
              <a:rPr kumimoji="0" lang="ko-KR" altLang="en-US" sz="20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말</a:t>
            </a:r>
            <a:r>
              <a:rPr kumimoji="0" lang="ko-KR" altLang="en-US" sz="20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도</a:t>
            </a:r>
            <a:r>
              <a:rPr kumimoji="0" lang="ko-KR" altLang="en-US" sz="24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en-US" altLang="ko-KR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-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없이</a:t>
            </a:r>
            <a:r>
              <a:rPr kumimoji="0" lang="ko-KR" altLang="en-US" sz="12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우리에게 </a:t>
            </a:r>
            <a:r>
              <a:rPr kumimoji="0" lang="ko-KR" altLang="en-US" sz="20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사</a:t>
            </a:r>
            <a:r>
              <a:rPr kumimoji="0" lang="en-US" altLang="ko-KR" sz="3600" spc="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-</a:t>
            </a:r>
            <a:r>
              <a:rPr kumimoji="0" lang="ko-KR" altLang="en-US" sz="3600" spc="30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랑을</a:t>
            </a:r>
            <a:endParaRPr kumimoji="0" lang="ko-KR" altLang="en-US" sz="3600" spc="30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7224" y="3282735"/>
            <a:ext cx="7929618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spc="-5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보여주신</a:t>
            </a:r>
            <a:r>
              <a:rPr kumimoji="0" lang="ko-KR" altLang="en-US" sz="2400" spc="-5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5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</a:t>
            </a:r>
            <a:r>
              <a:rPr kumimoji="0" lang="ko-KR" altLang="en-US" sz="360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주님예수</a:t>
            </a:r>
            <a:r>
              <a:rPr kumimoji="0" lang="ko-KR" altLang="en-US" sz="36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4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십자가를</a:t>
            </a:r>
            <a:r>
              <a:rPr kumimoji="0" lang="en-US" altLang="ko-KR" sz="3600" spc="-5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--</a:t>
            </a:r>
            <a:r>
              <a:rPr kumimoji="0" lang="ko-KR" altLang="en-US" sz="3600" spc="-4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지</a:t>
            </a:r>
            <a:r>
              <a:rPr kumimoji="0" lang="en-US" altLang="ko-KR" sz="3600" spc="-4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-</a:t>
            </a:r>
            <a:r>
              <a:rPr kumimoji="0" lang="ko-KR" altLang="en-US" sz="3600" spc="-4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셨네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\바탕 화면\PPT배경(상)\열매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700" y="-7938"/>
            <a:ext cx="9170988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8215338" y="6429396"/>
            <a:ext cx="71438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</a:rPr>
              <a:t>12-3</a:t>
            </a:r>
            <a:endParaRPr kumimoji="0" lang="ko-KR" alt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ea typeface="+mn-ea"/>
            </a:endParaRP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3388" y="428625"/>
            <a:ext cx="8277225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857224" y="1571612"/>
            <a:ext cx="7715304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di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spc="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그러나 </a:t>
            </a:r>
            <a:r>
              <a:rPr kumimoji="0" lang="ko-KR" altLang="en-US" sz="36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언 젠 가 </a:t>
            </a:r>
            <a:r>
              <a:rPr kumimoji="0" lang="ko-KR" altLang="en-US" sz="12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주 님 을 부 인 하 </a:t>
            </a:r>
            <a:r>
              <a:rPr kumimoji="0" lang="ko-KR" altLang="en-US" sz="3600" spc="-15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며</a:t>
            </a:r>
            <a:endParaRPr kumimoji="0" lang="ko-KR" altLang="en-US" sz="3600" spc="-15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00100" y="3282735"/>
            <a:ext cx="7788018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원   망</a:t>
            </a:r>
            <a:r>
              <a:rPr kumimoji="0" lang="ko-KR" altLang="en-US" sz="24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  하    </a:t>
            </a:r>
            <a:r>
              <a:rPr kumimoji="0" lang="ko-KR" altLang="en-US" sz="20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고   </a:t>
            </a:r>
            <a:r>
              <a:rPr kumimoji="0" lang="ko-KR" altLang="en-US" sz="24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   </a:t>
            </a:r>
            <a:r>
              <a:rPr kumimoji="0" lang="ko-KR" altLang="en-US" sz="3600" spc="-30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있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  을    때    에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\바탕 화면\PPT배경(상)\열매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700" y="-7938"/>
            <a:ext cx="9170988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8215338" y="6429396"/>
            <a:ext cx="71438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</a:rPr>
              <a:t>12-4</a:t>
            </a:r>
            <a:endParaRPr kumimoji="0" lang="ko-KR" alt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ea typeface="+mn-ea"/>
            </a:endParaRP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357188"/>
            <a:ext cx="82867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857224" y="1571612"/>
            <a:ext cx="785818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spc="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나에게</a:t>
            </a:r>
            <a:r>
              <a:rPr kumimoji="0" lang="ko-KR" altLang="en-US" sz="36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16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4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오  </a:t>
            </a:r>
            <a:r>
              <a:rPr kumimoji="0" lang="ko-KR" altLang="en-US" sz="2000" spc="-4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4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셔  </a:t>
            </a:r>
            <a:r>
              <a:rPr kumimoji="0" lang="ko-KR" altLang="en-US" sz="2000" spc="-4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4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서  </a:t>
            </a:r>
            <a:r>
              <a:rPr kumimoji="0" lang="ko-KR" altLang="en-US" sz="2800" spc="-4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4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사  </a:t>
            </a:r>
            <a:r>
              <a:rPr kumimoji="0" lang="ko-KR" altLang="en-US" sz="3600" spc="-40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랑</a:t>
            </a:r>
            <a:r>
              <a:rPr kumimoji="0" lang="ko-KR" altLang="en-US" sz="3600" spc="-4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의   </a:t>
            </a:r>
            <a:r>
              <a:rPr kumimoji="0" lang="ko-KR" altLang="en-US" sz="1200" spc="-4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   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손</a:t>
            </a:r>
            <a:r>
              <a:rPr kumimoji="0" lang="ko-KR" altLang="en-US" sz="20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</a:t>
            </a:r>
            <a:r>
              <a:rPr kumimoji="0" lang="ko-KR" altLang="en-US" sz="12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길</a:t>
            </a:r>
            <a:r>
              <a:rPr kumimoji="0" lang="ko-KR" altLang="en-US" sz="28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</a:t>
            </a:r>
            <a:r>
              <a:rPr kumimoji="0" lang="ko-KR" altLang="en-US" sz="20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로</a:t>
            </a:r>
            <a:endParaRPr kumimoji="0" lang="ko-KR" altLang="en-US" sz="3600" spc="-30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0100" y="3282735"/>
            <a:ext cx="7786742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어   </a:t>
            </a:r>
            <a:r>
              <a:rPr kumimoji="0" lang="ko-KR" altLang="en-US" sz="24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루</a:t>
            </a:r>
            <a:r>
              <a:rPr kumimoji="0" lang="ko-KR" altLang="en-US" sz="24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   만 </a:t>
            </a:r>
            <a:r>
              <a:rPr kumimoji="0" lang="ko-KR" altLang="en-US" sz="28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      지 </a:t>
            </a:r>
            <a:r>
              <a:rPr kumimoji="0" lang="ko-KR" altLang="en-US" sz="20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       </a:t>
            </a:r>
            <a:r>
              <a:rPr kumimoji="0" lang="ko-KR" altLang="en-US" sz="3600" spc="-30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셨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20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       네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\바탕 화면\PPT배경(상)\열매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700" y="-7938"/>
            <a:ext cx="9170988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215338" y="6429396"/>
            <a:ext cx="71438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</a:rPr>
              <a:t>12-5</a:t>
            </a:r>
            <a:endParaRPr kumimoji="0" lang="ko-KR" alt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ea typeface="+mn-ea"/>
            </a:endParaRP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7675" y="428625"/>
            <a:ext cx="82486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928662" y="1571612"/>
            <a:ext cx="7786742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거절할 </a:t>
            </a:r>
            <a:r>
              <a:rPr kumimoji="0" lang="ko-KR" altLang="en-US" sz="24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수</a:t>
            </a:r>
            <a:r>
              <a:rPr kumimoji="0" lang="ko-KR" altLang="en-US" sz="24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20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없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28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어   </a:t>
            </a:r>
            <a:r>
              <a:rPr kumimoji="0" lang="ko-KR" altLang="en-US" sz="3600" spc="-3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외  면  할  </a:t>
            </a:r>
            <a:r>
              <a:rPr kumimoji="0" lang="ko-KR" altLang="en-US" sz="2800" spc="-3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수   </a:t>
            </a:r>
            <a:r>
              <a:rPr kumimoji="0" lang="ko-KR" altLang="en-US" sz="3600" spc="-35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없</a:t>
            </a:r>
            <a:r>
              <a:rPr kumimoji="0" lang="ko-KR" altLang="en-US" sz="3600" spc="-3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</a:t>
            </a:r>
            <a:r>
              <a:rPr kumimoji="0" lang="ko-KR" altLang="en-US" sz="2000" spc="-3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어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57224" y="3282735"/>
            <a:ext cx="7786742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주 님 의 </a:t>
            </a:r>
            <a:r>
              <a:rPr kumimoji="0" lang="ko-KR" altLang="en-US" sz="24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 그  손</a:t>
            </a:r>
            <a:r>
              <a:rPr kumimoji="0" lang="ko-KR" altLang="en-US" sz="28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을  </a:t>
            </a:r>
            <a:r>
              <a:rPr kumimoji="0" lang="ko-KR" altLang="en-US" sz="24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15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잡</a:t>
            </a:r>
            <a:r>
              <a:rPr kumimoji="0" lang="ko-KR" altLang="en-US" sz="36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</a:t>
            </a:r>
            <a:r>
              <a:rPr kumimoji="0" lang="ko-KR" altLang="en-US" sz="12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15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았</a:t>
            </a:r>
            <a:r>
              <a:rPr kumimoji="0" lang="ko-KR" altLang="en-US" sz="36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</a:t>
            </a:r>
            <a:r>
              <a:rPr kumimoji="0" lang="ko-KR" altLang="en-US" sz="12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15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었</a:t>
            </a:r>
            <a:r>
              <a:rPr kumimoji="0" lang="ko-KR" altLang="en-US" sz="36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 네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\바탕 화면\PPT배경(상)\열매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700" y="-7938"/>
            <a:ext cx="9170988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8215338" y="6429396"/>
            <a:ext cx="71438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</a:rPr>
              <a:t>12-6</a:t>
            </a:r>
            <a:endParaRPr kumimoji="0" lang="ko-KR" alt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ea typeface="+mn-ea"/>
            </a:endParaRP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3" y="500063"/>
            <a:ext cx="8258175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857224" y="1571611"/>
            <a:ext cx="8001056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8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주님의</a:t>
            </a:r>
            <a:r>
              <a:rPr kumimoji="0" lang="ko-KR" altLang="en-US" sz="24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20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사 </a:t>
            </a:r>
            <a:r>
              <a:rPr kumimoji="0" lang="ko-KR" altLang="en-US" sz="24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15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랑</a:t>
            </a:r>
            <a:r>
              <a:rPr kumimoji="0" lang="ko-KR" altLang="en-US" sz="36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28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에  </a:t>
            </a:r>
            <a:r>
              <a:rPr kumimoji="0" lang="ko-KR" altLang="en-US" sz="3600" spc="-30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뜨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24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거 </a:t>
            </a:r>
            <a:r>
              <a:rPr kumimoji="0" lang="ko-KR" altLang="en-US" sz="24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운 </a:t>
            </a:r>
            <a:r>
              <a:rPr kumimoji="0" lang="ko-KR" altLang="en-US" sz="24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28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눈  </a:t>
            </a:r>
            <a:r>
              <a:rPr kumimoji="0" lang="ko-KR" altLang="en-US" sz="20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물  </a:t>
            </a:r>
            <a:r>
              <a:rPr kumimoji="0" lang="ko-KR" altLang="en-US" sz="12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     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을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57224" y="3282734"/>
            <a:ext cx="7786742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spc="-15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흘</a:t>
            </a:r>
            <a:r>
              <a:rPr kumimoji="0" lang="ko-KR" altLang="en-US" sz="36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리 고 </a:t>
            </a:r>
            <a:r>
              <a:rPr kumimoji="0" lang="ko-KR" altLang="en-US" sz="24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20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12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야     </a:t>
            </a:r>
            <a:r>
              <a:rPr kumimoji="0" lang="ko-KR" altLang="en-US" sz="24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</a:t>
            </a:r>
            <a:r>
              <a:rPr kumimoji="0" lang="ko-KR" altLang="en-US" sz="24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말     </a:t>
            </a:r>
            <a:r>
              <a:rPr kumimoji="0" lang="ko-KR" altLang="en-US" sz="24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았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24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 </a:t>
            </a:r>
            <a:r>
              <a:rPr kumimoji="0" lang="ko-KR" altLang="en-US" sz="24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다      </a:t>
            </a:r>
            <a:r>
              <a:rPr kumimoji="0" lang="ko-KR" altLang="en-US" sz="12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네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a\바탕 화면\PPT배경(상)\열매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700" y="-7938"/>
            <a:ext cx="9170988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8215338" y="6429396"/>
            <a:ext cx="71438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</a:rPr>
              <a:t>12-7</a:t>
            </a:r>
            <a:endParaRPr kumimoji="0" lang="ko-KR" alt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ea typeface="+mn-ea"/>
            </a:endParaRP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3" y="571500"/>
            <a:ext cx="82581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1142976" y="1639661"/>
            <a:ext cx="7572428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spc="-5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이세상에</a:t>
            </a:r>
            <a:r>
              <a:rPr kumimoji="0" lang="ko-KR" altLang="en-US" sz="2400" spc="-5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5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2000" spc="-5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오신주님</a:t>
            </a:r>
            <a:r>
              <a:rPr kumimoji="0" lang="ko-KR" altLang="en-US" sz="24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15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나의죄를</a:t>
            </a:r>
            <a:r>
              <a:rPr kumimoji="0" lang="ko-KR" altLang="en-US" sz="36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위하여서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57224" y="3282735"/>
            <a:ext cx="7929618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spc="-4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로마병정</a:t>
            </a:r>
            <a:r>
              <a:rPr kumimoji="0" lang="ko-KR" altLang="en-US" sz="2800" spc="-4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2400" spc="-4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창과칼에</a:t>
            </a:r>
            <a:r>
              <a:rPr kumimoji="0" lang="ko-KR" altLang="en-US" sz="24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찔리시던</a:t>
            </a:r>
            <a:r>
              <a:rPr kumimoji="0" lang="en-US" altLang="ko-KR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--</a:t>
            </a:r>
            <a:r>
              <a:rPr kumimoji="0" lang="ko-KR" altLang="en-US" sz="3600" spc="-40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그날오후</a:t>
            </a:r>
            <a:endParaRPr kumimoji="0" lang="ko-KR" altLang="en-US" sz="3600" spc="-40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0034" y="1571612"/>
            <a:ext cx="285752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2</a:t>
            </a:r>
            <a:endParaRPr kumimoji="0" lang="ko-KR" alt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HY울릉도B" pitchFamily="18" charset="-127"/>
              <a:ea typeface="HY울릉도B" pitchFamily="18" charset="-127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a\바탕 화면\PPT배경(상)\열매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700" y="-7938"/>
            <a:ext cx="9170988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215338" y="6429396"/>
            <a:ext cx="71438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</a:rPr>
              <a:t>12-8</a:t>
            </a:r>
            <a:endParaRPr kumimoji="0" lang="ko-KR" alt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ea typeface="+mn-ea"/>
            </a:endParaRPr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438" y="571500"/>
            <a:ext cx="823912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857224" y="1639661"/>
            <a:ext cx="8001056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아무런</a:t>
            </a:r>
            <a:r>
              <a:rPr kumimoji="0" lang="ko-KR" altLang="en-US" sz="20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말</a:t>
            </a:r>
            <a:r>
              <a:rPr kumimoji="0" lang="ko-KR" altLang="en-US" sz="24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20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6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도 </a:t>
            </a:r>
            <a:r>
              <a:rPr kumimoji="0" lang="en-US" altLang="ko-KR" sz="3600" spc="-6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- </a:t>
            </a:r>
            <a:r>
              <a:rPr kumimoji="0" lang="ko-KR" altLang="en-US" sz="3600" spc="-50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없</a:t>
            </a:r>
            <a:r>
              <a:rPr kumimoji="0" lang="ko-KR" altLang="en-US" sz="3600" spc="-5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이 </a:t>
            </a:r>
            <a:r>
              <a:rPr kumimoji="0" lang="ko-KR" altLang="en-US" sz="2400" spc="-5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우리에게</a:t>
            </a:r>
            <a:r>
              <a:rPr kumimoji="0" lang="ko-KR" altLang="en-US" sz="36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20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평 </a:t>
            </a:r>
            <a:r>
              <a:rPr kumimoji="0" lang="en-US" altLang="ko-KR" sz="36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-</a:t>
            </a:r>
            <a:r>
              <a:rPr kumimoji="0" lang="ko-KR" altLang="en-US" sz="36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안을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57224" y="3282735"/>
            <a:ext cx="7929618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spc="-5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약속하신 </a:t>
            </a:r>
            <a:r>
              <a:rPr kumimoji="0" lang="ko-KR" altLang="en-US" sz="2800" spc="-5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5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주님예수</a:t>
            </a:r>
            <a:r>
              <a:rPr kumimoji="0" lang="ko-KR" altLang="en-US" sz="36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4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십자가에</a:t>
            </a:r>
            <a:r>
              <a:rPr kumimoji="0" lang="en-US" altLang="ko-KR" sz="3600" spc="-4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--</a:t>
            </a:r>
            <a:r>
              <a:rPr kumimoji="0" lang="ko-KR" altLang="en-US" sz="3600" spc="-6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못박혔네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a\바탕 화면\PPT배경(상)\열매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700" y="-7938"/>
            <a:ext cx="9170988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8215338" y="6429396"/>
            <a:ext cx="71438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ea typeface="+mn-ea"/>
              </a:rPr>
              <a:t>12-9</a:t>
            </a:r>
            <a:endParaRPr kumimoji="0" lang="ko-KR" alt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ea typeface="+mn-ea"/>
            </a:endParaRP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3388" y="428625"/>
            <a:ext cx="8277225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857224" y="1571612"/>
            <a:ext cx="7715304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di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spc="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그러나 </a:t>
            </a:r>
            <a:r>
              <a:rPr kumimoji="0" lang="ko-KR" altLang="en-US" sz="36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언 젠 가 </a:t>
            </a:r>
            <a:r>
              <a:rPr kumimoji="0" lang="ko-KR" altLang="en-US" sz="12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15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주 님 을 부 인 하 </a:t>
            </a:r>
            <a:r>
              <a:rPr kumimoji="0" lang="ko-KR" altLang="en-US" sz="3600" spc="-15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며</a:t>
            </a:r>
            <a:endParaRPr kumimoji="0" lang="ko-KR" altLang="en-US" sz="3600" spc="-15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울릉도B" pitchFamily="18" charset="-127"/>
              <a:ea typeface="HY울릉도B" pitchFamily="18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00100" y="3282735"/>
            <a:ext cx="7788018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원   망</a:t>
            </a:r>
            <a:r>
              <a:rPr kumimoji="0" lang="ko-KR" altLang="en-US" sz="24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  하    </a:t>
            </a:r>
            <a:r>
              <a:rPr kumimoji="0" lang="ko-KR" altLang="en-US" sz="20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고   </a:t>
            </a:r>
            <a:r>
              <a:rPr kumimoji="0" lang="ko-KR" altLang="en-US" sz="24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   </a:t>
            </a:r>
            <a:r>
              <a:rPr kumimoji="0" lang="ko-KR" altLang="en-US" sz="3600" spc="-300" dirty="0" err="1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있</a:t>
            </a:r>
            <a:r>
              <a:rPr kumimoji="0" lang="ko-KR" altLang="en-US" sz="3600" spc="-300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울릉도B" pitchFamily="18" charset="-127"/>
                <a:ea typeface="HY울릉도B" pitchFamily="18" charset="-127"/>
              </a:rPr>
              <a:t>    을    때    에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221</Words>
  <Application>Microsoft PowerPoint</Application>
  <PresentationFormat>화면 슬라이드 쇼(4:3)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</vt:vector>
  </TitlesOfParts>
  <Company>http://www.cdmb.co.kr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찬송가</dc:title>
  <dc:creator>CDMB</dc:creator>
  <cp:lastModifiedBy>USER00</cp:lastModifiedBy>
  <cp:revision>23</cp:revision>
  <dcterms:created xsi:type="dcterms:W3CDTF">2001-04-07T23:36:35Z</dcterms:created>
  <dcterms:modified xsi:type="dcterms:W3CDTF">2010-06-27T01:09:21Z</dcterms:modified>
</cp:coreProperties>
</file>