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2907-84AC-4664-BCDD-A42CD8AB1340}" type="datetimeFigureOut">
              <a:rPr lang="ko-KR" altLang="en-US" smtClean="0"/>
              <a:pPr/>
              <a:t>2010-07-31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0F88-FF72-490C-AA19-E20BB8590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랑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2</cp:revision>
  <dcterms:created xsi:type="dcterms:W3CDTF">2010-07-31T01:57:52Z</dcterms:created>
  <dcterms:modified xsi:type="dcterms:W3CDTF">2010-07-31T02:08:49Z</dcterms:modified>
</cp:coreProperties>
</file>