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B419-C01D-4F85-A95E-5ED661FF3678}" type="datetimeFigureOut">
              <a:rPr lang="ko-KR" altLang="en-US" smtClean="0"/>
              <a:t>2009-10-26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D3E60-1B2A-4499-B049-BC5650BF67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B419-C01D-4F85-A95E-5ED661FF3678}" type="datetimeFigureOut">
              <a:rPr lang="ko-KR" altLang="en-US" smtClean="0"/>
              <a:t>2009-10-26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D3E60-1B2A-4499-B049-BC5650BF67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B419-C01D-4F85-A95E-5ED661FF3678}" type="datetimeFigureOut">
              <a:rPr lang="ko-KR" altLang="en-US" smtClean="0"/>
              <a:t>2009-10-26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D3E60-1B2A-4499-B049-BC5650BF67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B419-C01D-4F85-A95E-5ED661FF3678}" type="datetimeFigureOut">
              <a:rPr lang="ko-KR" altLang="en-US" smtClean="0"/>
              <a:t>2009-10-26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D3E60-1B2A-4499-B049-BC5650BF67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B419-C01D-4F85-A95E-5ED661FF3678}" type="datetimeFigureOut">
              <a:rPr lang="ko-KR" altLang="en-US" smtClean="0"/>
              <a:t>2009-10-26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D3E60-1B2A-4499-B049-BC5650BF67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B419-C01D-4F85-A95E-5ED661FF3678}" type="datetimeFigureOut">
              <a:rPr lang="ko-KR" altLang="en-US" smtClean="0"/>
              <a:t>2009-10-26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D3E60-1B2A-4499-B049-BC5650BF67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B419-C01D-4F85-A95E-5ED661FF3678}" type="datetimeFigureOut">
              <a:rPr lang="ko-KR" altLang="en-US" smtClean="0"/>
              <a:t>2009-10-26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D3E60-1B2A-4499-B049-BC5650BF67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B419-C01D-4F85-A95E-5ED661FF3678}" type="datetimeFigureOut">
              <a:rPr lang="ko-KR" altLang="en-US" smtClean="0"/>
              <a:t>2009-10-26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D3E60-1B2A-4499-B049-BC5650BF67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B419-C01D-4F85-A95E-5ED661FF3678}" type="datetimeFigureOut">
              <a:rPr lang="ko-KR" altLang="en-US" smtClean="0"/>
              <a:t>2009-10-26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D3E60-1B2A-4499-B049-BC5650BF67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B419-C01D-4F85-A95E-5ED661FF3678}" type="datetimeFigureOut">
              <a:rPr lang="ko-KR" altLang="en-US" smtClean="0"/>
              <a:t>2009-10-26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D3E60-1B2A-4499-B049-BC5650BF67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FB419-C01D-4F85-A95E-5ED661FF3678}" type="datetimeFigureOut">
              <a:rPr lang="ko-KR" altLang="en-US" smtClean="0"/>
              <a:t>2009-10-26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D3E60-1B2A-4499-B049-BC5650BF67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EFB419-C01D-4F85-A95E-5ED661FF3678}" type="datetimeFigureOut">
              <a:rPr lang="ko-KR" altLang="en-US" smtClean="0"/>
              <a:t>2009-10-26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D3E60-1B2A-4499-B049-BC5650BF676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 descr="사랑으로 우리를 1-1.png"/>
          <p:cNvPicPr>
            <a:picLocks noChangeAspect="1"/>
          </p:cNvPicPr>
          <p:nvPr/>
        </p:nvPicPr>
        <p:blipFill>
          <a:blip r:embed="rId3"/>
          <a:srcRect l="2343" t="8913" r="1562" b="31511"/>
          <a:stretch>
            <a:fillRect/>
          </a:stretch>
        </p:blipFill>
        <p:spPr>
          <a:xfrm>
            <a:off x="500034" y="1071546"/>
            <a:ext cx="8215370" cy="2786082"/>
          </a:xfrm>
          <a:prstGeom prst="rect">
            <a:avLst/>
          </a:prstGeom>
          <a:ln>
            <a:noFill/>
          </a:ln>
          <a:effectLst>
            <a:glow rad="101600">
              <a:schemeClr val="bg1">
                <a:alpha val="60000"/>
              </a:schemeClr>
            </a:glow>
            <a:outerShdw blurRad="292100" dist="139700" dir="2700000" algn="tl" rotWithShape="0">
              <a:schemeClr val="bg1">
                <a:alpha val="65000"/>
              </a:schemeClr>
            </a:outerShdw>
          </a:effectLst>
        </p:spPr>
      </p:pic>
      <p:sp>
        <p:nvSpPr>
          <p:cNvPr id="11" name="직사각형 10"/>
          <p:cNvSpPr/>
          <p:nvPr/>
        </p:nvSpPr>
        <p:spPr>
          <a:xfrm>
            <a:off x="804782" y="353777"/>
            <a:ext cx="357822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사랑으로 우리를</a:t>
            </a:r>
            <a:endParaRPr lang="en-US" altLang="ko-KR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7858148" y="5929330"/>
            <a:ext cx="81304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1/6</a:t>
            </a:r>
            <a:endParaRPr lang="en-US" altLang="ko-KR" sz="2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사랑으로 우리를 1-2.png"/>
          <p:cNvPicPr>
            <a:picLocks noChangeAspect="1"/>
          </p:cNvPicPr>
          <p:nvPr/>
        </p:nvPicPr>
        <p:blipFill>
          <a:blip r:embed="rId3"/>
          <a:srcRect l="2343" t="8913" r="1562" b="31511"/>
          <a:stretch>
            <a:fillRect/>
          </a:stretch>
        </p:blipFill>
        <p:spPr>
          <a:xfrm>
            <a:off x="500034" y="1071546"/>
            <a:ext cx="8215370" cy="2786082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3" name="직사각형 2"/>
          <p:cNvSpPr/>
          <p:nvPr/>
        </p:nvSpPr>
        <p:spPr>
          <a:xfrm>
            <a:off x="7858148" y="5929330"/>
            <a:ext cx="81304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2/6</a:t>
            </a:r>
            <a:endParaRPr lang="en-US" altLang="ko-KR" sz="2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786446" y="357166"/>
            <a:ext cx="282481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사랑으로 우리를</a:t>
            </a:r>
            <a:endParaRPr lang="en-US" altLang="ko-KR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사랑으로 우리를 2-1.png"/>
          <p:cNvPicPr>
            <a:picLocks noChangeAspect="1"/>
          </p:cNvPicPr>
          <p:nvPr/>
        </p:nvPicPr>
        <p:blipFill>
          <a:blip r:embed="rId3"/>
          <a:srcRect l="2343" t="8913" r="1562" b="31511"/>
          <a:stretch>
            <a:fillRect/>
          </a:stretch>
        </p:blipFill>
        <p:spPr>
          <a:xfrm>
            <a:off x="500034" y="1071546"/>
            <a:ext cx="8215370" cy="2786082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4" name="직사각형 3"/>
          <p:cNvSpPr/>
          <p:nvPr/>
        </p:nvSpPr>
        <p:spPr>
          <a:xfrm>
            <a:off x="7858148" y="5929330"/>
            <a:ext cx="81304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3/6</a:t>
            </a:r>
            <a:endParaRPr lang="en-US" altLang="ko-KR" sz="2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5786446" y="357166"/>
            <a:ext cx="282481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사랑으로 우리를</a:t>
            </a:r>
            <a:endParaRPr lang="en-US" altLang="ko-KR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사랑으로 우리를 2-2.png"/>
          <p:cNvPicPr>
            <a:picLocks noChangeAspect="1"/>
          </p:cNvPicPr>
          <p:nvPr/>
        </p:nvPicPr>
        <p:blipFill>
          <a:blip r:embed="rId3"/>
          <a:srcRect l="2343" t="8913" r="1562" b="31511"/>
          <a:stretch>
            <a:fillRect/>
          </a:stretch>
        </p:blipFill>
        <p:spPr>
          <a:xfrm>
            <a:off x="500034" y="1071546"/>
            <a:ext cx="8215370" cy="2786082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3" name="직사각형 2"/>
          <p:cNvSpPr/>
          <p:nvPr/>
        </p:nvSpPr>
        <p:spPr>
          <a:xfrm>
            <a:off x="7858148" y="5929330"/>
            <a:ext cx="81304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4/6</a:t>
            </a:r>
            <a:endParaRPr lang="en-US" altLang="ko-KR" sz="2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786446" y="357166"/>
            <a:ext cx="282481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사랑으로 우리를</a:t>
            </a:r>
            <a:endParaRPr lang="en-US" altLang="ko-KR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사랑으로 우리를 3-1.png"/>
          <p:cNvPicPr>
            <a:picLocks noChangeAspect="1"/>
          </p:cNvPicPr>
          <p:nvPr/>
        </p:nvPicPr>
        <p:blipFill>
          <a:blip r:embed="rId3"/>
          <a:srcRect l="2343" t="8913" r="1562" b="31511"/>
          <a:stretch>
            <a:fillRect/>
          </a:stretch>
        </p:blipFill>
        <p:spPr>
          <a:xfrm>
            <a:off x="500034" y="1071546"/>
            <a:ext cx="8215370" cy="2786082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3" name="직사각형 2"/>
          <p:cNvSpPr/>
          <p:nvPr/>
        </p:nvSpPr>
        <p:spPr>
          <a:xfrm>
            <a:off x="7858148" y="5929330"/>
            <a:ext cx="81304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5/6</a:t>
            </a:r>
            <a:endParaRPr lang="en-US" altLang="ko-KR" sz="2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786446" y="357166"/>
            <a:ext cx="282481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사랑으로 우리를</a:t>
            </a:r>
            <a:endParaRPr lang="en-US" altLang="ko-KR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사랑으로 우리를 3-2.png"/>
          <p:cNvPicPr>
            <a:picLocks noChangeAspect="1"/>
          </p:cNvPicPr>
          <p:nvPr/>
        </p:nvPicPr>
        <p:blipFill>
          <a:blip r:embed="rId3"/>
          <a:srcRect l="2343" t="8913" r="1562" b="31511"/>
          <a:stretch>
            <a:fillRect/>
          </a:stretch>
        </p:blipFill>
        <p:spPr>
          <a:xfrm>
            <a:off x="500034" y="1071546"/>
            <a:ext cx="8215370" cy="2786082"/>
          </a:xfrm>
          <a:prstGeom prst="rect">
            <a:avLst/>
          </a:prstGeom>
          <a:effectLst>
            <a:glow rad="101600">
              <a:schemeClr val="bg1">
                <a:alpha val="60000"/>
              </a:schemeClr>
            </a:glow>
          </a:effectLst>
        </p:spPr>
      </p:pic>
      <p:sp>
        <p:nvSpPr>
          <p:cNvPr id="3" name="직사각형 2"/>
          <p:cNvSpPr/>
          <p:nvPr/>
        </p:nvSpPr>
        <p:spPr>
          <a:xfrm>
            <a:off x="7858148" y="5929330"/>
            <a:ext cx="813043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6/6</a:t>
            </a:r>
            <a:endParaRPr lang="en-US" altLang="ko-KR" sz="2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5786446" y="357166"/>
            <a:ext cx="282481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o-KR" altLang="en-US" sz="28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HY크리스탈M" pitchFamily="18" charset="-127"/>
                <a:ea typeface="HY크리스탈M" pitchFamily="18" charset="-127"/>
              </a:rPr>
              <a:t>사랑으로 우리를</a:t>
            </a:r>
            <a:endParaRPr lang="en-US" altLang="ko-KR" sz="28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HY크리스탈M" pitchFamily="18" charset="-127"/>
              <a:ea typeface="HY크리스탈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18</Words>
  <Application>Microsoft Office PowerPoint</Application>
  <PresentationFormat>화면 슬라이드 쇼(4:3)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행복한na</dc:creator>
  <cp:lastModifiedBy>행복한na</cp:lastModifiedBy>
  <cp:revision>3</cp:revision>
  <dcterms:created xsi:type="dcterms:W3CDTF">2009-10-26T04:13:32Z</dcterms:created>
  <dcterms:modified xsi:type="dcterms:W3CDTF">2009-10-26T04:42:38Z</dcterms:modified>
</cp:coreProperties>
</file>