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79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사랑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앓이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727371"/>
          </a:xfrm>
          <a:prstGeom prst="rect">
            <a:avLst/>
          </a:prstGeom>
        </p:spPr>
      </p:pic>
      <p:pic>
        <p:nvPicPr>
          <p:cNvPr id="12" name="그림 11" descr="1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65358" y="3687002"/>
            <a:ext cx="2235600" cy="317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757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538"/>
            <a:ext cx="9144000" cy="279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6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9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594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57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76389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8</cp:revision>
  <dcterms:created xsi:type="dcterms:W3CDTF">2010-02-18T04:46:16Z</dcterms:created>
  <dcterms:modified xsi:type="dcterms:W3CDTF">2010-03-18T03:00:35Z</dcterms:modified>
</cp:coreProperties>
</file>