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사랑 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앓이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7538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7699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9594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화면 슬라이드 쇼(4:3)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2010-03-18T02:43:33Z</dcterms:modified>
</cp:coreProperties>
</file>