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사랑 </a:t>
            </a:r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앓이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10408"/>
            <a:ext cx="9143245" cy="54371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70788"/>
            <a:ext cx="9143245" cy="55164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37262"/>
            <a:ext cx="9143245" cy="55834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73835"/>
            <a:ext cx="9143245" cy="551032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73835"/>
            <a:ext cx="9143245" cy="55103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2010-03-18T02:34:38Z</dcterms:modified>
</cp:coreProperties>
</file>