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03E3-4204-4AE9-8EC7-B5008CCB312E}" type="datetimeFigureOut">
              <a:rPr lang="ko-KR" altLang="en-US" smtClean="0"/>
              <a:t>2011-06-16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7C70-7BA8-4EFC-8B72-9B1E15CE1A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551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03E3-4204-4AE9-8EC7-B5008CCB312E}" type="datetimeFigureOut">
              <a:rPr lang="ko-KR" altLang="en-US" smtClean="0"/>
              <a:t>2011-06-16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7C70-7BA8-4EFC-8B72-9B1E15CE1A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873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03E3-4204-4AE9-8EC7-B5008CCB312E}" type="datetimeFigureOut">
              <a:rPr lang="ko-KR" altLang="en-US" smtClean="0"/>
              <a:t>2011-06-16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7C70-7BA8-4EFC-8B72-9B1E15CE1A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2269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03E3-4204-4AE9-8EC7-B5008CCB312E}" type="datetimeFigureOut">
              <a:rPr lang="ko-KR" altLang="en-US" smtClean="0"/>
              <a:t>2011-06-16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7C70-7BA8-4EFC-8B72-9B1E15CE1A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747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03E3-4204-4AE9-8EC7-B5008CCB312E}" type="datetimeFigureOut">
              <a:rPr lang="ko-KR" altLang="en-US" smtClean="0"/>
              <a:t>2011-06-16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7C70-7BA8-4EFC-8B72-9B1E15CE1A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20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03E3-4204-4AE9-8EC7-B5008CCB312E}" type="datetimeFigureOut">
              <a:rPr lang="ko-KR" altLang="en-US" smtClean="0"/>
              <a:t>2011-06-16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7C70-7BA8-4EFC-8B72-9B1E15CE1A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207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03E3-4204-4AE9-8EC7-B5008CCB312E}" type="datetimeFigureOut">
              <a:rPr lang="ko-KR" altLang="en-US" smtClean="0"/>
              <a:t>2011-06-16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7C70-7BA8-4EFC-8B72-9B1E15CE1A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340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03E3-4204-4AE9-8EC7-B5008CCB312E}" type="datetimeFigureOut">
              <a:rPr lang="ko-KR" altLang="en-US" smtClean="0"/>
              <a:t>2011-06-16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7C70-7BA8-4EFC-8B72-9B1E15CE1A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68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03E3-4204-4AE9-8EC7-B5008CCB312E}" type="datetimeFigureOut">
              <a:rPr lang="ko-KR" altLang="en-US" smtClean="0"/>
              <a:t>2011-06-16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7C70-7BA8-4EFC-8B72-9B1E15CE1A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04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03E3-4204-4AE9-8EC7-B5008CCB312E}" type="datetimeFigureOut">
              <a:rPr lang="ko-KR" altLang="en-US" smtClean="0"/>
              <a:t>2011-06-16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7C70-7BA8-4EFC-8B72-9B1E15CE1A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711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03E3-4204-4AE9-8EC7-B5008CCB312E}" type="datetimeFigureOut">
              <a:rPr lang="ko-KR" altLang="en-US" smtClean="0"/>
              <a:t>2011-06-16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7C70-7BA8-4EFC-8B72-9B1E15CE1A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91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703E3-4204-4AE9-8EC7-B5008CCB312E}" type="datetimeFigureOut">
              <a:rPr lang="ko-KR" altLang="en-US" smtClean="0"/>
              <a:t>2011-06-16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27C70-7BA8-4EFC-8B72-9B1E15CE1A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83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" y="0"/>
            <a:ext cx="91074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7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" y="0"/>
            <a:ext cx="91074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41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" y="0"/>
            <a:ext cx="91074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21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" y="0"/>
            <a:ext cx="91074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21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근접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pc</dc:creator>
  <cp:lastModifiedBy>pc</cp:lastModifiedBy>
  <cp:revision>8</cp:revision>
  <dcterms:created xsi:type="dcterms:W3CDTF">2011-06-16T05:21:31Z</dcterms:created>
  <dcterms:modified xsi:type="dcterms:W3CDTF">2011-06-16T06:40:06Z</dcterms:modified>
</cp:coreProperties>
</file>