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42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CA04B-A371-4FD7-A2C4-B79AE4D88DD8}" type="datetimeFigureOut">
              <a:rPr lang="ko-KR" altLang="en-US" smtClean="0"/>
              <a:t>2009-08-05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F1FF4-5ADE-427D-B4ED-E45203A6668C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CA04B-A371-4FD7-A2C4-B79AE4D88DD8}" type="datetimeFigureOut">
              <a:rPr lang="ko-KR" altLang="en-US" smtClean="0"/>
              <a:t>2009-08-05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F1FF4-5ADE-427D-B4ED-E45203A6668C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CA04B-A371-4FD7-A2C4-B79AE4D88DD8}" type="datetimeFigureOut">
              <a:rPr lang="ko-KR" altLang="en-US" smtClean="0"/>
              <a:t>2009-08-05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F1FF4-5ADE-427D-B4ED-E45203A6668C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CA04B-A371-4FD7-A2C4-B79AE4D88DD8}" type="datetimeFigureOut">
              <a:rPr lang="ko-KR" altLang="en-US" smtClean="0"/>
              <a:t>2009-08-05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F1FF4-5ADE-427D-B4ED-E45203A6668C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CA04B-A371-4FD7-A2C4-B79AE4D88DD8}" type="datetimeFigureOut">
              <a:rPr lang="ko-KR" altLang="en-US" smtClean="0"/>
              <a:t>2009-08-05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F1FF4-5ADE-427D-B4ED-E45203A6668C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CA04B-A371-4FD7-A2C4-B79AE4D88DD8}" type="datetimeFigureOut">
              <a:rPr lang="ko-KR" altLang="en-US" smtClean="0"/>
              <a:t>2009-08-05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F1FF4-5ADE-427D-B4ED-E45203A6668C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CA04B-A371-4FD7-A2C4-B79AE4D88DD8}" type="datetimeFigureOut">
              <a:rPr lang="ko-KR" altLang="en-US" smtClean="0"/>
              <a:t>2009-08-05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F1FF4-5ADE-427D-B4ED-E45203A6668C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CA04B-A371-4FD7-A2C4-B79AE4D88DD8}" type="datetimeFigureOut">
              <a:rPr lang="ko-KR" altLang="en-US" smtClean="0"/>
              <a:t>2009-08-05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F1FF4-5ADE-427D-B4ED-E45203A6668C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CA04B-A371-4FD7-A2C4-B79AE4D88DD8}" type="datetimeFigureOut">
              <a:rPr lang="ko-KR" altLang="en-US" smtClean="0"/>
              <a:t>2009-08-05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F1FF4-5ADE-427D-B4ED-E45203A6668C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CA04B-A371-4FD7-A2C4-B79AE4D88DD8}" type="datetimeFigureOut">
              <a:rPr lang="ko-KR" altLang="en-US" smtClean="0"/>
              <a:t>2009-08-05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F1FF4-5ADE-427D-B4ED-E45203A6668C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CA04B-A371-4FD7-A2C4-B79AE4D88DD8}" type="datetimeFigureOut">
              <a:rPr lang="ko-KR" altLang="en-US" smtClean="0"/>
              <a:t>2009-08-05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F1FF4-5ADE-427D-B4ED-E45203A6668C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DCA04B-A371-4FD7-A2C4-B79AE4D88DD8}" type="datetimeFigureOut">
              <a:rPr lang="ko-KR" altLang="en-US" smtClean="0"/>
              <a:t>2009-08-05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7F1FF4-5ADE-427D-B4ED-E45203A6668C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randomBar/>
  </p:transition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화면 슬라이드 쇼(4:3)</PresentationFormat>
  <Paragraphs>0</Paragraphs>
  <Slides>8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8</vt:i4>
      </vt:variant>
    </vt:vector>
  </HeadingPairs>
  <TitlesOfParts>
    <vt:vector size="9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</vt:vector>
  </TitlesOfParts>
  <Company>대한민국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한국인</dc:creator>
  <cp:lastModifiedBy>한국인</cp:lastModifiedBy>
  <cp:revision>1</cp:revision>
  <dcterms:created xsi:type="dcterms:W3CDTF">2009-08-04T15:50:58Z</dcterms:created>
  <dcterms:modified xsi:type="dcterms:W3CDTF">2009-08-04T15:52:34Z</dcterms:modified>
</cp:coreProperties>
</file>