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EA8E-2A6B-4855-B91C-44197CAF9942}" type="datetimeFigureOut">
              <a:rPr lang="ko-KR" altLang="en-US" smtClean="0"/>
              <a:t>2009-08-21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F41A9-F191-4519-AD7E-5C75C7DA1FB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2009-08-20T16:07:56Z</dcterms:created>
  <dcterms:modified xsi:type="dcterms:W3CDTF">2009-08-20T16:08:38Z</dcterms:modified>
</cp:coreProperties>
</file>