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AD34-3332-4081-BC4B-FF72A59BD191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0D51F-BD2D-4D51-972A-E59B3B0B570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AD34-3332-4081-BC4B-FF72A59BD191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0D51F-BD2D-4D51-972A-E59B3B0B570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AD34-3332-4081-BC4B-FF72A59BD191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0D51F-BD2D-4D51-972A-E59B3B0B570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AD34-3332-4081-BC4B-FF72A59BD191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0D51F-BD2D-4D51-972A-E59B3B0B570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AD34-3332-4081-BC4B-FF72A59BD191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0D51F-BD2D-4D51-972A-E59B3B0B570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AD34-3332-4081-BC4B-FF72A59BD191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0D51F-BD2D-4D51-972A-E59B3B0B570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AD34-3332-4081-BC4B-FF72A59BD191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0D51F-BD2D-4D51-972A-E59B3B0B570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AD34-3332-4081-BC4B-FF72A59BD191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0D51F-BD2D-4D51-972A-E59B3B0B570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AD34-3332-4081-BC4B-FF72A59BD191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0D51F-BD2D-4D51-972A-E59B3B0B570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AD34-3332-4081-BC4B-FF72A59BD191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0D51F-BD2D-4D51-972A-E59B3B0B570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1EAD34-3332-4081-BC4B-FF72A59BD191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00D51F-BD2D-4D51-972A-E59B3B0B570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1EAD34-3332-4081-BC4B-FF72A59BD191}" type="datetimeFigureOut">
              <a:rPr lang="ko-KR" altLang="en-US" smtClean="0"/>
              <a:t>2009-10-22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00D51F-BD2D-4D51-972A-E59B3B0B570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214282" y="214290"/>
            <a:ext cx="375615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ko-KR" altLang="en-US" sz="32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빛이 되어 살겠어요</a:t>
            </a:r>
            <a:endParaRPr lang="en-US" altLang="ko-KR" sz="32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143900" y="407194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 smtClean="0">
                <a:latin typeface="양재튼튼체B" pitchFamily="18" charset="-127"/>
                <a:ea typeface="양재튼튼체B" pitchFamily="18" charset="-127"/>
              </a:rPr>
              <a:t>1/6</a:t>
            </a:r>
            <a:endParaRPr lang="ko-KR" altLang="en-US" sz="2000" dirty="0">
              <a:latin typeface="양재튼튼체B" pitchFamily="18" charset="-127"/>
              <a:ea typeface="양재튼튼체B" pitchFamily="18" charset="-127"/>
            </a:endParaRPr>
          </a:p>
        </p:txBody>
      </p:sp>
      <p:pic>
        <p:nvPicPr>
          <p:cNvPr id="10" name="그림 9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569087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28670"/>
            <a:ext cx="9144000" cy="24290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43900" y="407194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양재튼튼체B" pitchFamily="18" charset="-127"/>
                <a:ea typeface="양재튼튼체B" pitchFamily="18" charset="-127"/>
              </a:rPr>
              <a:t>2</a:t>
            </a:r>
            <a:r>
              <a:rPr lang="en-US" altLang="ko-KR" sz="2000" dirty="0" smtClean="0">
                <a:latin typeface="양재튼튼체B" pitchFamily="18" charset="-127"/>
                <a:ea typeface="양재튼튼체B" pitchFamily="18" charset="-127"/>
              </a:rPr>
              <a:t>/6</a:t>
            </a:r>
            <a:endParaRPr lang="ko-KR" altLang="en-US" sz="2000" dirty="0"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714356"/>
            <a:ext cx="9144000" cy="2569087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43900" y="407194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양재튼튼체B" pitchFamily="18" charset="-127"/>
                <a:ea typeface="양재튼튼체B" pitchFamily="18" charset="-127"/>
              </a:rPr>
              <a:t>3</a:t>
            </a:r>
            <a:r>
              <a:rPr lang="en-US" altLang="ko-KR" sz="2000" dirty="0" smtClean="0">
                <a:latin typeface="양재튼튼체B" pitchFamily="18" charset="-127"/>
                <a:ea typeface="양재튼튼체B" pitchFamily="18" charset="-127"/>
              </a:rPr>
              <a:t>/6</a:t>
            </a:r>
            <a:endParaRPr lang="ko-KR" altLang="en-US" sz="2000" dirty="0"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2" y="1214422"/>
            <a:ext cx="9144000" cy="242906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43900" y="407194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양재튼튼체B" pitchFamily="18" charset="-127"/>
                <a:ea typeface="양재튼튼체B" pitchFamily="18" charset="-127"/>
              </a:rPr>
              <a:t>4</a:t>
            </a:r>
            <a:r>
              <a:rPr lang="en-US" altLang="ko-KR" sz="2000" dirty="0" smtClean="0">
                <a:latin typeface="양재튼튼체B" pitchFamily="18" charset="-127"/>
                <a:ea typeface="양재튼튼체B" pitchFamily="18" charset="-127"/>
              </a:rPr>
              <a:t>/6</a:t>
            </a:r>
            <a:endParaRPr lang="ko-KR" altLang="en-US" sz="2000" dirty="0"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54473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143900" y="407194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양재튼튼체B" pitchFamily="18" charset="-127"/>
                <a:ea typeface="양재튼튼체B" pitchFamily="18" charset="-127"/>
              </a:rPr>
              <a:t>5</a:t>
            </a:r>
            <a:r>
              <a:rPr lang="en-US" altLang="ko-KR" sz="2000" dirty="0" smtClean="0">
                <a:latin typeface="양재튼튼체B" pitchFamily="18" charset="-127"/>
                <a:ea typeface="양재튼튼체B" pitchFamily="18" charset="-127"/>
              </a:rPr>
              <a:t>/6</a:t>
            </a:r>
            <a:endParaRPr lang="ko-KR" altLang="en-US" sz="2000" dirty="0"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66"/>
            <a:ext cx="9144000" cy="382927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143900" y="4071942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000" dirty="0">
                <a:latin typeface="양재튼튼체B" pitchFamily="18" charset="-127"/>
                <a:ea typeface="양재튼튼체B" pitchFamily="18" charset="-127"/>
              </a:rPr>
              <a:t>6</a:t>
            </a:r>
            <a:r>
              <a:rPr lang="en-US" altLang="ko-KR" sz="2000" dirty="0" smtClean="0">
                <a:latin typeface="양재튼튼체B" pitchFamily="18" charset="-127"/>
                <a:ea typeface="양재튼튼체B" pitchFamily="18" charset="-127"/>
              </a:rPr>
              <a:t>/6</a:t>
            </a:r>
            <a:endParaRPr lang="ko-KR" altLang="en-US" sz="2000" dirty="0">
              <a:latin typeface="양재튼튼체B" pitchFamily="18" charset="-127"/>
              <a:ea typeface="양재튼튼체B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9</Words>
  <Application>Microsoft Office PowerPoint</Application>
  <PresentationFormat>화면 슬라이드 쇼(4:3)</PresentationFormat>
  <Paragraphs>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2</cp:revision>
  <dcterms:created xsi:type="dcterms:W3CDTF">2009-10-22T02:45:19Z</dcterms:created>
  <dcterms:modified xsi:type="dcterms:W3CDTF">2009-10-22T02:55:55Z</dcterms:modified>
</cp:coreProperties>
</file>