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2266-16D5-4944-AC1F-EA2C446FD7B1}" type="datetimeFigureOut">
              <a:rPr lang="ko-KR" altLang="en-US" smtClean="0"/>
              <a:pPr/>
              <a:t>2010-11-03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42910" y="142852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빛으로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85720" y="5786454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215338" y="357166"/>
            <a:ext cx="6783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1</a:t>
            </a:r>
            <a:r>
              <a:rPr lang="ko-KR" alt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절</a:t>
            </a:r>
            <a:endPara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28673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57158" y="5643578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10/18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001024" y="357166"/>
            <a:ext cx="6783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2</a:t>
            </a:r>
            <a:r>
              <a:rPr lang="ko-KR" alt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절</a:t>
            </a:r>
            <a:endParaRPr lang="en-US" altLang="ko-KR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28673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28596" y="5857892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0" name="그림 9" descr="그림21.png"/>
          <p:cNvPicPr>
            <a:picLocks noChangeAspect="1"/>
          </p:cNvPicPr>
          <p:nvPr/>
        </p:nvPicPr>
        <p:blipFill>
          <a:blip r:embed="rId2"/>
          <a:srcRect t="68206"/>
          <a:stretch>
            <a:fillRect/>
          </a:stretch>
        </p:blipFill>
        <p:spPr>
          <a:xfrm>
            <a:off x="0" y="1643050"/>
            <a:ext cx="9144000" cy="13723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85720" y="571501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29526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85720" y="5500702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6583"/>
            <a:ext cx="9144000" cy="13880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57158" y="5643578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30256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14282" y="571501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15/18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6" name="그림 5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30195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57158" y="5715016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4" name="그림 3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31109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28596" y="557214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5" name="그림 4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28"/>
            <a:ext cx="9144000" cy="297088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14282" y="5786454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4" name="그림 3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33239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85720" y="5786454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0" name="그림 9" descr="그림21.png"/>
          <p:cNvPicPr>
            <a:picLocks noChangeAspect="1"/>
          </p:cNvPicPr>
          <p:nvPr/>
        </p:nvPicPr>
        <p:blipFill>
          <a:blip r:embed="rId2"/>
          <a:srcRect t="68206"/>
          <a:stretch>
            <a:fillRect/>
          </a:stretch>
        </p:blipFill>
        <p:spPr>
          <a:xfrm>
            <a:off x="0" y="1214422"/>
            <a:ext cx="9144000" cy="13723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85720" y="5715016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9526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14282" y="592933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13880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28596" y="5715016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30256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57158" y="5857892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6" name="그림 5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724"/>
            <a:ext cx="9144000" cy="30195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57158" y="5786454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4" name="그림 3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31109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57158" y="5715016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5" name="그림 4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29708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57158" y="5857892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/18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4" name="그림 3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33239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23</Words>
  <Application>Microsoft Office PowerPoint</Application>
  <PresentationFormat>화면 슬라이드 쇼(4:3)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10</cp:revision>
  <dcterms:created xsi:type="dcterms:W3CDTF">2010-07-06T05:07:06Z</dcterms:created>
  <dcterms:modified xsi:type="dcterms:W3CDTF">2010-11-03T10:25:59Z</dcterms:modified>
</cp:coreProperties>
</file>