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2266-16D5-4944-AC1F-EA2C446FD7B1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42910" y="142852"/>
            <a:ext cx="12618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빛으로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01024" y="6072206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1/10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4316309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7929586" y="500042"/>
            <a:ext cx="6783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1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절</a:t>
            </a:r>
            <a:endParaRPr lang="en-US" altLang="ko-KR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10/10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61.png"/>
          <p:cNvPicPr>
            <a:picLocks noChangeAspect="1"/>
          </p:cNvPicPr>
          <p:nvPr/>
        </p:nvPicPr>
        <p:blipFill>
          <a:blip r:embed="rId2"/>
          <a:srcRect b="45288"/>
          <a:stretch>
            <a:fillRect/>
          </a:stretch>
        </p:blipFill>
        <p:spPr>
          <a:xfrm>
            <a:off x="0" y="396917"/>
            <a:ext cx="9144000" cy="33178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845"/>
            <a:ext cx="9144000" cy="43163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498"/>
            <a:ext cx="9144000" cy="6027004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8001024" y="6072206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917"/>
            <a:ext cx="9144000" cy="6064166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8001024" y="6072206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61.png"/>
          <p:cNvPicPr>
            <a:picLocks noChangeAspect="1"/>
          </p:cNvPicPr>
          <p:nvPr/>
        </p:nvPicPr>
        <p:blipFill>
          <a:blip r:embed="rId2"/>
          <a:srcRect b="45288"/>
          <a:stretch>
            <a:fillRect/>
          </a:stretch>
        </p:blipFill>
        <p:spPr>
          <a:xfrm>
            <a:off x="0" y="396917"/>
            <a:ext cx="9144000" cy="33178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4316309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7929586" y="500042"/>
            <a:ext cx="6783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2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절</a:t>
            </a:r>
            <a:endParaRPr lang="en-US" altLang="ko-KR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7/10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845"/>
            <a:ext cx="9144000" cy="431630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8/10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917"/>
            <a:ext cx="9144000" cy="606416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917"/>
            <a:ext cx="9144000" cy="6064166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8001024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9/10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15</Words>
  <Application>Microsoft Office PowerPoint</Application>
  <PresentationFormat>화면 슬라이드 쇼(4:3)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9</cp:revision>
  <dcterms:created xsi:type="dcterms:W3CDTF">2010-07-06T05:07:06Z</dcterms:created>
  <dcterms:modified xsi:type="dcterms:W3CDTF">2010-11-03T10:26:49Z</dcterms:modified>
</cp:coreProperties>
</file>