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B2266-16D5-4944-AC1F-EA2C446FD7B1}" type="datetimeFigureOut">
              <a:rPr lang="ko-KR" altLang="en-US" smtClean="0"/>
              <a:pPr/>
              <a:t>2010-11-03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B085D3-9495-4258-AB62-026CFD8834BD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42910" y="142852"/>
            <a:ext cx="126188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빛으로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8001024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4316309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7929586" y="500042"/>
            <a:ext cx="67839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1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절</a:t>
            </a:r>
            <a:endParaRPr lang="en-US" altLang="ko-KR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89319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10/10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61.png"/>
          <p:cNvPicPr>
            <a:picLocks noChangeAspect="1"/>
          </p:cNvPicPr>
          <p:nvPr/>
        </p:nvPicPr>
        <p:blipFill>
          <a:blip r:embed="rId2"/>
          <a:srcRect b="45288"/>
          <a:stretch>
            <a:fillRect/>
          </a:stretch>
        </p:blipFill>
        <p:spPr>
          <a:xfrm>
            <a:off x="0" y="396917"/>
            <a:ext cx="9144000" cy="331783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2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845"/>
            <a:ext cx="9144000" cy="431630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15498"/>
            <a:ext cx="9144000" cy="6027004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8001024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3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6917"/>
            <a:ext cx="9144000" cy="6064166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8001024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4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744113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5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61.png"/>
          <p:cNvPicPr>
            <a:picLocks noChangeAspect="1"/>
          </p:cNvPicPr>
          <p:nvPr/>
        </p:nvPicPr>
        <p:blipFill>
          <a:blip r:embed="rId2"/>
          <a:srcRect b="45288"/>
          <a:stretch>
            <a:fillRect/>
          </a:stretch>
        </p:blipFill>
        <p:spPr>
          <a:xfrm>
            <a:off x="0" y="396917"/>
            <a:ext cx="9144000" cy="331783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6</a:t>
            </a:r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4316309"/>
          </a:xfrm>
          <a:prstGeom prst="rect">
            <a:avLst/>
          </a:prstGeom>
        </p:spPr>
      </p:pic>
      <p:sp>
        <p:nvSpPr>
          <p:cNvPr id="12" name="직사각형 11"/>
          <p:cNvSpPr/>
          <p:nvPr/>
        </p:nvSpPr>
        <p:spPr>
          <a:xfrm>
            <a:off x="7929586" y="500042"/>
            <a:ext cx="67839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altLang="ko-KR" sz="2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2</a:t>
            </a:r>
            <a:r>
              <a:rPr lang="ko-KR" altLang="en-US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절</a:t>
            </a:r>
            <a:endParaRPr lang="en-US" altLang="ko-KR" sz="24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7/10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10" name="그림 9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0845"/>
            <a:ext cx="9144000" cy="431630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>
            <a:off x="8001024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8/10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6917"/>
            <a:ext cx="9144000" cy="6064166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그림 9" descr="그림5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96917"/>
            <a:ext cx="9144000" cy="6064166"/>
          </a:xfrm>
          <a:prstGeom prst="rect">
            <a:avLst/>
          </a:prstGeom>
        </p:spPr>
      </p:pic>
      <p:sp>
        <p:nvSpPr>
          <p:cNvPr id="11" name="직사각형 10"/>
          <p:cNvSpPr/>
          <p:nvPr/>
        </p:nvSpPr>
        <p:spPr>
          <a:xfrm>
            <a:off x="8001024" y="6072206"/>
            <a:ext cx="744114" cy="4001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ko-KR" sz="20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ea typeface="(한)물방울B" pitchFamily="18" charset="-127"/>
              </a:rPr>
              <a:t>9/10</a:t>
            </a:r>
            <a:endParaRPr lang="en-US" altLang="ko-KR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ea typeface="(한)물방울B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15</Words>
  <Application>Microsoft Office PowerPoint</Application>
  <PresentationFormat>화면 슬라이드 쇼(4:3)</PresentationFormat>
  <Paragraphs>13</Paragraphs>
  <Slides>10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1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</vt:vector>
  </TitlesOfParts>
  <Company>도공사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도철이</dc:creator>
  <cp:lastModifiedBy>도철이</cp:lastModifiedBy>
  <cp:revision>9</cp:revision>
  <dcterms:created xsi:type="dcterms:W3CDTF">2010-07-06T05:07:06Z</dcterms:created>
  <dcterms:modified xsi:type="dcterms:W3CDTF">2010-11-03T10:26:49Z</dcterms:modified>
</cp:coreProperties>
</file>