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1994-9132-47B7-8991-08D824CA560F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775C-BE53-4F4C-AC77-BA9599657B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빛으로오신예수여PP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빛으로오신예수여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빛으로오신예수여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빛으로오신예수여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빛으로오신예수여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빛으로오신예수여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빛으로오신예수여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빛으로오신예수여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KMC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Geun Kwak</dc:creator>
  <cp:lastModifiedBy>Geun Kwak</cp:lastModifiedBy>
  <cp:revision>1</cp:revision>
  <dcterms:created xsi:type="dcterms:W3CDTF">2011-03-09T07:04:17Z</dcterms:created>
  <dcterms:modified xsi:type="dcterms:W3CDTF">2011-03-09T07:07:17Z</dcterms:modified>
</cp:coreProperties>
</file>