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7ECB-D6B6-4506-8E8A-D8C09448EDCE}" type="datetimeFigureOut">
              <a:rPr lang="ko-KR" altLang="en-US" smtClean="0"/>
              <a:t>2009-10-22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A07DA-6563-40FD-8001-B42242F2C7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2009-10-22T09:11:10Z</dcterms:created>
  <dcterms:modified xsi:type="dcterms:W3CDTF">2009-10-22T09:12:08Z</dcterms:modified>
</cp:coreProperties>
</file>