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5502-0A10-4A09-A7FB-54C600AEFEC2}" type="datetimeFigureOut">
              <a:rPr lang="ko-KR" altLang="en-US" smtClean="0"/>
              <a:t>2009-08-30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B10A-CA7B-4900-983F-0150F2D753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2009-08-30T05:39:40Z</dcterms:created>
  <dcterms:modified xsi:type="dcterms:W3CDTF">2009-08-30T05:40:14Z</dcterms:modified>
</cp:coreProperties>
</file>