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387F-7089-42CE-81D6-A0F2A27608E0}" type="datetimeFigureOut">
              <a:rPr lang="ko-KR" altLang="en-US" smtClean="0"/>
              <a:t>2009-06-21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D29B-476E-4AAD-863A-464BAB4567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2009-06-21T11:20:13Z</dcterms:created>
  <dcterms:modified xsi:type="dcterms:W3CDTF">2009-06-21T11:20:58Z</dcterms:modified>
</cp:coreProperties>
</file>