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54F82-9FAD-4AE9-87D3-F4E3F2DB1D2C}" type="datetimeFigureOut">
              <a:rPr lang="ko-KR" altLang="en-US" smtClean="0"/>
              <a:pPr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6E5BD-696F-4D16-B54B-5308381B78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841500"/>
            <a:ext cx="9155113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이지선\바탕 화면\그림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874838"/>
            <a:ext cx="9155113" cy="310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이지선\바탕 화면\그림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944688"/>
            <a:ext cx="9155113" cy="296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이지선\바탕 화면\그림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911350"/>
            <a:ext cx="9155113" cy="303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이지선\바탕 화면\그림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2017713"/>
            <a:ext cx="9155113" cy="2822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이지선\바탕 화면\그림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944688"/>
            <a:ext cx="9155113" cy="296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이지선\바탕 화면\그림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2700338"/>
            <a:ext cx="9155113" cy="1457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852613"/>
            <a:ext cx="9155113" cy="3151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841500"/>
            <a:ext cx="9155113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803400"/>
            <a:ext cx="9155113" cy="3249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2127250"/>
            <a:ext cx="9155113" cy="260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이지선\바탕 화면\그림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981200"/>
            <a:ext cx="9155113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이지선\바탕 화면\그림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766888"/>
            <a:ext cx="9155113" cy="3322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이지선\바탕 화면\그림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1803400"/>
            <a:ext cx="9155113" cy="3249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이지선\바탕 화면\그림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2070100"/>
            <a:ext cx="9155113" cy="271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화면 슬라이드 쇼(4:3)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3</cp:revision>
  <dcterms:created xsi:type="dcterms:W3CDTF">2010-10-01T23:45:34Z</dcterms:created>
  <dcterms:modified xsi:type="dcterms:W3CDTF">2010-10-02T00:05:51Z</dcterms:modified>
</cp:coreProperties>
</file>