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6DF6B-F076-4580-8A81-4377BB2570E1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2E6FB-5188-46E5-A1BE-6DD4FA299C4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133475"/>
            <a:ext cx="9155113" cy="4589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이지선\바탕 화면\그림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60450"/>
            <a:ext cx="9155113" cy="473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이지선\바탕 화면\그림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이지선\바탕 화면\그림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60450"/>
            <a:ext cx="9155113" cy="473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이지선\바탕 화면\그림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이지선\바탕 화면\그림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60450"/>
            <a:ext cx="9155113" cy="473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이지선\바탕 화면\그림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이지선\바탕 화면\그림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133475"/>
            <a:ext cx="9155113" cy="4589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이지선\바탕 화면\그림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이지선\바탕 화면\그림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이지선\바탕 화면\그림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133475"/>
            <a:ext cx="9155113" cy="4589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133475"/>
            <a:ext cx="9155113" cy="4589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이지선\바탕 화면\그림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이지선\바탕 화면\그림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60450"/>
            <a:ext cx="9155113" cy="473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이지선\바탕 화면\그림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60450"/>
            <a:ext cx="9155113" cy="473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이지선\바탕 화면\그림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096963"/>
            <a:ext cx="9155113" cy="4662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화면 슬라이드 쇼(4:3)</PresentationFormat>
  <Paragraphs>0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2</cp:revision>
  <dcterms:created xsi:type="dcterms:W3CDTF">2010-10-02T02:57:03Z</dcterms:created>
  <dcterms:modified xsi:type="dcterms:W3CDTF">2010-10-02T03:12:58Z</dcterms:modified>
</cp:coreProperties>
</file>