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0"/>
            <a:ext cx="249299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불타오르네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43900" y="62865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1/6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9" y="428604"/>
            <a:ext cx="8984762" cy="24808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143900" y="62865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2/6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2" name="그림 1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9" y="452454"/>
            <a:ext cx="8984762" cy="25479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43900" y="62865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3/6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214290"/>
            <a:ext cx="8972571" cy="28283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43900" y="62865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4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/6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428604"/>
            <a:ext cx="8972571" cy="26149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43900" y="62865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/6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42852"/>
            <a:ext cx="8972571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43900" y="62865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6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/6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428604"/>
            <a:ext cx="8972571" cy="25783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5</cp:revision>
  <dcterms:created xsi:type="dcterms:W3CDTF">2009-10-27T23:49:38Z</dcterms:created>
  <dcterms:modified xsi:type="dcterms:W3CDTF">2009-10-28T00:48:03Z</dcterms:modified>
</cp:coreProperties>
</file>