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11AB-05E1-4479-B5A0-2FDEE0628DF6}" type="datetimeFigureOut">
              <a:rPr lang="ko-KR" altLang="en-US" smtClean="0"/>
              <a:t>2009-10-28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8C83-3EBA-4343-979A-B10B1A246B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87178"/>
            <a:ext cx="8972571" cy="5083644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0" y="0"/>
            <a:ext cx="24929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불타오르네</a:t>
            </a:r>
            <a:endParaRPr lang="en-US" altLang="ko-K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753077"/>
            <a:ext cx="8960380" cy="53518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753077"/>
            <a:ext cx="8960380" cy="53518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43900" y="62865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HY울릉도M" pitchFamily="18" charset="-127"/>
                <a:ea typeface="HY울릉도M" pitchFamily="18" charset="-127"/>
              </a:rPr>
              <a:t>3/3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</cp:revision>
  <dcterms:created xsi:type="dcterms:W3CDTF">2009-10-27T23:49:38Z</dcterms:created>
  <dcterms:modified xsi:type="dcterms:W3CDTF">2009-10-27T23:58:28Z</dcterms:modified>
</cp:coreProperties>
</file>