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1A2E4-B564-43BF-9389-0BCFA9829BF3}" type="datetimeFigureOut">
              <a:rPr lang="ko-KR" altLang="en-US" smtClean="0"/>
              <a:pPr/>
              <a:t>2010-09-09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AC554-2667-40A2-8F7D-8010E4718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9.xml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8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0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9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2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5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0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9.xml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6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28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0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30.png"/><Relationship Id="rId2" Type="http://schemas.openxmlformats.org/officeDocument/2006/relationships/image" Target="../media/image29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30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30.png"/><Relationship Id="rId2" Type="http://schemas.openxmlformats.org/officeDocument/2006/relationships/image" Target="../media/image10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30.png"/><Relationship Id="rId2" Type="http://schemas.openxmlformats.org/officeDocument/2006/relationships/image" Target="../media/image1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9.xml"/><Relationship Id="rId12" Type="http://schemas.openxmlformats.org/officeDocument/2006/relationships/image" Target="../media/image6.png"/><Relationship Id="rId2" Type="http://schemas.openxmlformats.org/officeDocument/2006/relationships/image" Target="../media/image10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9.xml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13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2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5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0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21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17.xml"/><Relationship Id="rId12" Type="http://schemas.openxmlformats.org/officeDocument/2006/relationships/image" Target="../media/image8.png"/><Relationship Id="rId2" Type="http://schemas.openxmlformats.org/officeDocument/2006/relationships/image" Target="../media/image16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5.xml"/><Relationship Id="rId5" Type="http://schemas.openxmlformats.org/officeDocument/2006/relationships/slide" Target="slide13.xml"/><Relationship Id="rId15" Type="http://schemas.openxmlformats.org/officeDocument/2006/relationships/slide" Target="slide1.xml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318000"/>
            <a:ext cx="540000" cy="540000"/>
          </a:xfrm>
          <a:prstGeom prst="rect">
            <a:avLst/>
          </a:prstGeom>
        </p:spPr>
      </p:pic>
      <p:pic>
        <p:nvPicPr>
          <p:cNvPr id="4" name="그림 3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162" y="6318000"/>
            <a:ext cx="540000" cy="540000"/>
          </a:xfrm>
          <a:prstGeom prst="rect">
            <a:avLst/>
          </a:prstGeom>
        </p:spPr>
      </p:pic>
      <p:pic>
        <p:nvPicPr>
          <p:cNvPr id="5" name="그림 4" descr="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6" name="그림 5" descr="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7" name="그림 6" descr="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6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9" name="그림 8" descr="7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7" name="그림 16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8" name="그림 17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9" name="그림 18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20" name="그림 19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21" name="그림 20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22" name="그림 21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4" name="그림 3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5" name="그림 4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6" name="그림 5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7" name="그림 6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9" name="그림 8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4" name="그림 3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5" name="그림 4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6" name="그림 5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7" name="그림 6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9" name="그림 8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318000"/>
            <a:ext cx="540000" cy="540000"/>
          </a:xfrm>
          <a:prstGeom prst="rect">
            <a:avLst/>
          </a:prstGeom>
        </p:spPr>
      </p:pic>
      <p:pic>
        <p:nvPicPr>
          <p:cNvPr id="4" name="그림 3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162" y="6318000"/>
            <a:ext cx="540000" cy="540000"/>
          </a:xfrm>
          <a:prstGeom prst="rect">
            <a:avLst/>
          </a:prstGeom>
        </p:spPr>
      </p:pic>
      <p:pic>
        <p:nvPicPr>
          <p:cNvPr id="5" name="그림 4" descr="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6" name="그림 5" descr="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7" name="그림 6" descr="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6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9" name="그림 8" descr="7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4" name="그림 3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5" name="그림 4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6" name="그림 5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7" name="그림 6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9" name="그림 8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7" name="그림 16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8" name="그림 17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4" name="그림 3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5" name="그림 4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6" name="그림 5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7" name="그림 6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9" name="그림 8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1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162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6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7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1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162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4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6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7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4" name="그림 3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5" name="그림 4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6" name="그림 5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7" name="그림 6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9" name="그림 8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11" name="그림 10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12" name="그림 11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13" name="그림 12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14" name="그림 13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15" name="그림 14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16" name="그림 15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696" y="6318000"/>
            <a:ext cx="540000" cy="540000"/>
          </a:xfrm>
          <a:prstGeom prst="rect">
            <a:avLst/>
          </a:prstGeom>
        </p:spPr>
      </p:pic>
      <p:pic>
        <p:nvPicPr>
          <p:cNvPr id="4" name="그림 3" descr="4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30" y="6318000"/>
            <a:ext cx="540000" cy="540000"/>
          </a:xfrm>
          <a:prstGeom prst="rect">
            <a:avLst/>
          </a:prstGeom>
        </p:spPr>
      </p:pic>
      <p:pic>
        <p:nvPicPr>
          <p:cNvPr id="5" name="그림 4" descr="5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64" y="6318000"/>
            <a:ext cx="540000" cy="540000"/>
          </a:xfrm>
          <a:prstGeom prst="rect">
            <a:avLst/>
          </a:prstGeom>
        </p:spPr>
      </p:pic>
      <p:pic>
        <p:nvPicPr>
          <p:cNvPr id="6" name="그림 5" descr="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3298" y="6318000"/>
            <a:ext cx="540000" cy="540000"/>
          </a:xfrm>
          <a:prstGeom prst="rect">
            <a:avLst/>
          </a:prstGeom>
        </p:spPr>
      </p:pic>
      <p:pic>
        <p:nvPicPr>
          <p:cNvPr id="7" name="그림 6" descr="7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6318000"/>
            <a:ext cx="540000" cy="540000"/>
          </a:xfrm>
          <a:prstGeom prst="rect">
            <a:avLst/>
          </a:prstGeom>
        </p:spPr>
      </p:pic>
      <p:pic>
        <p:nvPicPr>
          <p:cNvPr id="8" name="그림 7" descr="2y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6" y="6318000"/>
            <a:ext cx="540000" cy="540000"/>
          </a:xfrm>
          <a:prstGeom prst="rect">
            <a:avLst/>
          </a:prstGeom>
        </p:spPr>
      </p:pic>
      <p:pic>
        <p:nvPicPr>
          <p:cNvPr id="9" name="그림 8" descr="1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9190" y="6318000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화면 슬라이드 쇼(4:3)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>XP SP3 FINAL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snoopy</dc:creator>
  <cp:lastModifiedBy>snoopy</cp:lastModifiedBy>
  <cp:revision>6</cp:revision>
  <dcterms:created xsi:type="dcterms:W3CDTF">2010-09-07T06:05:50Z</dcterms:created>
  <dcterms:modified xsi:type="dcterms:W3CDTF">2010-09-09T07:23:16Z</dcterms:modified>
</cp:coreProperties>
</file>