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3588-DDE8-445F-BEC4-DE8705664656}" type="datetimeFigureOut">
              <a:rPr lang="ko-KR" altLang="en-US" smtClean="0"/>
              <a:t>2009-12-11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5D83-8BE8-4000-971F-56DB263CE8B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2009-12-11T09:41:11Z</dcterms:created>
  <dcterms:modified xsi:type="dcterms:W3CDTF">2009-12-11T09:43:35Z</dcterms:modified>
</cp:coreProperties>
</file>