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6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4869-CECC-4DAD-9173-1A882DA21B40}" type="datetimeFigureOut">
              <a:rPr lang="ko-KR" altLang="en-US" smtClean="0"/>
              <a:t>2009-12-21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5739-1A77-439E-B5EA-2C11F1CC6D6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2009-12-21T11:51:31Z</dcterms:created>
  <dcterms:modified xsi:type="dcterms:W3CDTF">2009-12-21T11:52:57Z</dcterms:modified>
</cp:coreProperties>
</file>