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54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불로 불로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" y="714356"/>
            <a:ext cx="9094481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6238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812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5995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" y="1324581"/>
            <a:ext cx="9094481" cy="2675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958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6238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835"/>
            <a:ext cx="9144000" cy="2843041"/>
          </a:xfrm>
          <a:prstGeom prst="rect">
            <a:avLst/>
          </a:prstGeom>
        </p:spPr>
      </p:pic>
      <p:pic>
        <p:nvPicPr>
          <p:cNvPr id="5" name="그림 4" descr="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714752"/>
            <a:ext cx="3276191" cy="273015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299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" y="746982"/>
            <a:ext cx="9094481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" y="1253143"/>
            <a:ext cx="9094481" cy="2675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31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</Words>
  <Application>Microsoft Office PowerPoint</Application>
  <PresentationFormat>화면 슬라이드 쇼(4:3)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22</cp:revision>
  <dcterms:created xsi:type="dcterms:W3CDTF">2010-02-18T04:46:16Z</dcterms:created>
  <dcterms:modified xsi:type="dcterms:W3CDTF">2010-07-11T11:04:50Z</dcterms:modified>
</cp:coreProperties>
</file>