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754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불로 불로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7" name="그림 16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" y="714356"/>
            <a:ext cx="9094481" cy="26820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6238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28126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5995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" y="824515"/>
            <a:ext cx="9094481" cy="26759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29587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6238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28430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6299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" y="746982"/>
            <a:ext cx="9094481" cy="26820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1" y="824515"/>
            <a:ext cx="9094481" cy="26759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3031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16</Words>
  <Application>Microsoft Office PowerPoint</Application>
  <PresentationFormat>화면 슬라이드 쇼(4:3)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20</cp:revision>
  <dcterms:created xsi:type="dcterms:W3CDTF">2010-02-18T04:46:16Z</dcterms:created>
  <dcterms:modified xsi:type="dcterms:W3CDTF">2010-07-11T11:03:50Z</dcterms:modified>
</cp:coreProperties>
</file>