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17540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불로 불로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16" name="그림 15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7" y="759172"/>
            <a:ext cx="9088385" cy="53396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21.png"/>
          <p:cNvPicPr>
            <a:picLocks noChangeAspect="1"/>
          </p:cNvPicPr>
          <p:nvPr/>
        </p:nvPicPr>
        <p:blipFill>
          <a:blip r:embed="rId2"/>
          <a:srcRect b="46186"/>
          <a:stretch>
            <a:fillRect/>
          </a:stretch>
        </p:blipFill>
        <p:spPr>
          <a:xfrm>
            <a:off x="0" y="619442"/>
            <a:ext cx="9144000" cy="3023872"/>
          </a:xfrm>
          <a:prstGeom prst="rect">
            <a:avLst/>
          </a:prstGeom>
        </p:spPr>
      </p:pic>
      <p:pic>
        <p:nvPicPr>
          <p:cNvPr id="7" name="그림 6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9767"/>
            <a:ext cx="9144000" cy="26238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그림 15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057"/>
            <a:ext cx="9144000" cy="55338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16" name="그림 15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7" y="759172"/>
            <a:ext cx="9088385" cy="5339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51.png"/>
          <p:cNvPicPr>
            <a:picLocks noChangeAspect="1"/>
          </p:cNvPicPr>
          <p:nvPr/>
        </p:nvPicPr>
        <p:blipFill>
          <a:blip r:embed="rId2"/>
          <a:srcRect b="47457"/>
          <a:stretch>
            <a:fillRect/>
          </a:stretch>
        </p:blipFill>
        <p:spPr>
          <a:xfrm>
            <a:off x="0" y="619442"/>
            <a:ext cx="9144000" cy="2952434"/>
          </a:xfrm>
          <a:prstGeom prst="rect">
            <a:avLst/>
          </a:prstGeom>
        </p:spPr>
      </p:pic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9767"/>
            <a:ext cx="9144000" cy="26238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그림 14" descr="그림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5540"/>
            <a:ext cx="9144000" cy="54669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</Words>
  <Application>Microsoft Office PowerPoint</Application>
  <PresentationFormat>화면 슬라이드 쇼(4:3)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16</cp:revision>
  <dcterms:created xsi:type="dcterms:W3CDTF">2010-02-18T04:46:16Z</dcterms:created>
  <dcterms:modified xsi:type="dcterms:W3CDTF">2010-07-11T11:02:05Z</dcterms:modified>
</cp:coreProperties>
</file>