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7ADF-AFF4-4B3C-BC83-BF2216393B2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80A2-A059-4A50-9EA5-D0E3B029BD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2009-09-08T02:35:24Z</dcterms:created>
  <dcterms:modified xsi:type="dcterms:W3CDTF">2009-09-08T02:40:12Z</dcterms:modified>
</cp:coreProperties>
</file>