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BB3A-4C71-478F-B2CE-ACDBEE6B7BBF}" type="datetimeFigureOut">
              <a:rPr lang="ko-KR" altLang="en-US" smtClean="0"/>
              <a:t>2009-06-21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F809-7529-49BD-A666-3A552AE1EC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BB3A-4C71-478F-B2CE-ACDBEE6B7BBF}" type="datetimeFigureOut">
              <a:rPr lang="ko-KR" altLang="en-US" smtClean="0"/>
              <a:t>2009-06-21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F809-7529-49BD-A666-3A552AE1EC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BB3A-4C71-478F-B2CE-ACDBEE6B7BBF}" type="datetimeFigureOut">
              <a:rPr lang="ko-KR" altLang="en-US" smtClean="0"/>
              <a:t>2009-06-21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F809-7529-49BD-A666-3A552AE1EC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BB3A-4C71-478F-B2CE-ACDBEE6B7BBF}" type="datetimeFigureOut">
              <a:rPr lang="ko-KR" altLang="en-US" smtClean="0"/>
              <a:t>2009-06-21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F809-7529-49BD-A666-3A552AE1EC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BB3A-4C71-478F-B2CE-ACDBEE6B7BBF}" type="datetimeFigureOut">
              <a:rPr lang="ko-KR" altLang="en-US" smtClean="0"/>
              <a:t>2009-06-21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F809-7529-49BD-A666-3A552AE1EC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BB3A-4C71-478F-B2CE-ACDBEE6B7BBF}" type="datetimeFigureOut">
              <a:rPr lang="ko-KR" altLang="en-US" smtClean="0"/>
              <a:t>2009-06-21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F809-7529-49BD-A666-3A552AE1EC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BB3A-4C71-478F-B2CE-ACDBEE6B7BBF}" type="datetimeFigureOut">
              <a:rPr lang="ko-KR" altLang="en-US" smtClean="0"/>
              <a:t>2009-06-21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F809-7529-49BD-A666-3A552AE1EC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BB3A-4C71-478F-B2CE-ACDBEE6B7BBF}" type="datetimeFigureOut">
              <a:rPr lang="ko-KR" altLang="en-US" smtClean="0"/>
              <a:t>2009-06-21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F809-7529-49BD-A666-3A552AE1EC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BB3A-4C71-478F-B2CE-ACDBEE6B7BBF}" type="datetimeFigureOut">
              <a:rPr lang="ko-KR" altLang="en-US" smtClean="0"/>
              <a:t>2009-06-21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F809-7529-49BD-A666-3A552AE1EC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BB3A-4C71-478F-B2CE-ACDBEE6B7BBF}" type="datetimeFigureOut">
              <a:rPr lang="ko-KR" altLang="en-US" smtClean="0"/>
              <a:t>2009-06-21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F809-7529-49BD-A666-3A552AE1EC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BB3A-4C71-478F-B2CE-ACDBEE6B7BBF}" type="datetimeFigureOut">
              <a:rPr lang="ko-KR" altLang="en-US" smtClean="0"/>
              <a:t>2009-06-21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F809-7529-49BD-A666-3A552AE1EC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BB3A-4C71-478F-B2CE-ACDBEE6B7BBF}" type="datetimeFigureOut">
              <a:rPr lang="ko-KR" altLang="en-US" smtClean="0"/>
              <a:t>2009-06-21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EF809-7529-49BD-A666-3A552AE1EC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2009-06-21T11:52:15Z</dcterms:created>
  <dcterms:modified xsi:type="dcterms:W3CDTF">2009-06-21T11:54:10Z</dcterms:modified>
</cp:coreProperties>
</file>