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B632-5A13-473D-ABB3-802FBD7222EF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B92C-EDF9-4FE4-AB86-A286DF4B7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1</cp:lastModifiedBy>
  <cp:revision>1</cp:revision>
  <dcterms:created xsi:type="dcterms:W3CDTF">2011-04-17T04:34:33Z</dcterms:created>
  <dcterms:modified xsi:type="dcterms:W3CDTF">2011-04-17T04:37:11Z</dcterms:modified>
</cp:coreProperties>
</file>