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8761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부활을 만나리라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77" y="857232"/>
            <a:ext cx="8058246" cy="2627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77" y="1500174"/>
            <a:ext cx="8058246" cy="27307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6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77" y="428604"/>
            <a:ext cx="8058246" cy="27368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77" y="2063609"/>
            <a:ext cx="8058246" cy="27307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77" y="947397"/>
            <a:ext cx="8058246" cy="2767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77" y="657257"/>
            <a:ext cx="8058246" cy="27003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77" y="2115420"/>
            <a:ext cx="8058246" cy="26271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77" y="500042"/>
            <a:ext cx="8058246" cy="27003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85860"/>
            <a:ext cx="8058246" cy="28405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77" y="714356"/>
            <a:ext cx="8058246" cy="27003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77" y="2081895"/>
            <a:ext cx="8058246" cy="26942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77" y="1000108"/>
            <a:ext cx="8058246" cy="27368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14</Words>
  <Application>Microsoft Office PowerPoint</Application>
  <PresentationFormat>화면 슬라이드 쇼(4:3)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8</cp:revision>
  <dcterms:created xsi:type="dcterms:W3CDTF">2010-02-18T04:46:16Z</dcterms:created>
  <dcterms:modified xsi:type="dcterms:W3CDTF">2010-03-19T10:53:12Z</dcterms:modified>
</cp:coreProperties>
</file>