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287610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부활을 만나리라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" name="그림 10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77" y="2115420"/>
            <a:ext cx="8058246" cy="262715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10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77" y="2063609"/>
            <a:ext cx="8058246" cy="273078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11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6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77" y="2060561"/>
            <a:ext cx="8058246" cy="273687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6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77" y="2063609"/>
            <a:ext cx="8058246" cy="273078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77" y="2045322"/>
            <a:ext cx="8058246" cy="27673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77" y="2078847"/>
            <a:ext cx="8058246" cy="270030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77" y="2115420"/>
            <a:ext cx="8058246" cy="262715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77" y="2078847"/>
            <a:ext cx="8058246" cy="270030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77" y="2008749"/>
            <a:ext cx="8058246" cy="284050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77" y="2078847"/>
            <a:ext cx="8058246" cy="270030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77" y="2081895"/>
            <a:ext cx="8058246" cy="269420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77" y="2060561"/>
            <a:ext cx="8058246" cy="273687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14</Words>
  <Application>Microsoft Office PowerPoint</Application>
  <PresentationFormat>화면 슬라이드 쇼(4:3)</PresentationFormat>
  <Paragraphs>13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6</cp:revision>
  <dcterms:created xsi:type="dcterms:W3CDTF">2010-02-18T04:46:16Z</dcterms:created>
  <dcterms:modified xsi:type="dcterms:W3CDTF">2010-03-19T10:41:23Z</dcterms:modified>
</cp:coreProperties>
</file>