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8761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부활을 만나리라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115420"/>
            <a:ext cx="8058246" cy="26271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063609"/>
            <a:ext cx="8058246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060561"/>
            <a:ext cx="8058246" cy="273687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063609"/>
            <a:ext cx="8058246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045322"/>
            <a:ext cx="8058246" cy="27673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078847"/>
            <a:ext cx="8058246" cy="27003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115420"/>
            <a:ext cx="8058246" cy="26271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078847"/>
            <a:ext cx="8058246" cy="27003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008749"/>
            <a:ext cx="8058246" cy="284050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078847"/>
            <a:ext cx="8058246" cy="270030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081895"/>
            <a:ext cx="8058246" cy="26942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77" y="2060561"/>
            <a:ext cx="8058246" cy="27368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</Words>
  <Application>Microsoft Office PowerPoint</Application>
  <PresentationFormat>화면 슬라이드 쇼(4:3)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2010-03-19T10:41:23Z</dcterms:modified>
</cp:coreProperties>
</file>