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8761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부활을 만나리라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72" y="743934"/>
            <a:ext cx="8046055" cy="53701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72" y="743934"/>
            <a:ext cx="8046055" cy="53701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72" y="670788"/>
            <a:ext cx="8046055" cy="55164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72" y="743934"/>
            <a:ext cx="8046055" cy="53701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72" y="707361"/>
            <a:ext cx="8046055" cy="544327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72" y="707361"/>
            <a:ext cx="8046055" cy="54432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2010-02-18T04:46:16Z</dcterms:created>
  <dcterms:modified xsi:type="dcterms:W3CDTF">2010-03-19T09:51:53Z</dcterms:modified>
</cp:coreProperties>
</file>