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2010-03-19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2010-03-19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2010-03-19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2010-03-19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2010-03-19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2010-03-19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2010-03-19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2010-03-19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2010-03-19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2010-03-19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2010-03-19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16259C-C866-4425-892B-DCF270FE8569}" type="datetimeFigureOut">
              <a:rPr lang="ko-KR" altLang="en-US" smtClean="0"/>
              <a:pPr/>
              <a:t>2010-03-19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직사각형 7"/>
          <p:cNvSpPr/>
          <p:nvPr/>
        </p:nvSpPr>
        <p:spPr>
          <a:xfrm>
            <a:off x="642910" y="142852"/>
            <a:ext cx="2876107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ko-KR" altLang="en-US" sz="28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부활을 만나리라</a:t>
            </a:r>
            <a:endParaRPr lang="en-US" altLang="ko-KR" sz="28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9" name="직사각형 8"/>
          <p:cNvSpPr/>
          <p:nvPr/>
        </p:nvSpPr>
        <p:spPr>
          <a:xfrm>
            <a:off x="7929586" y="6243600"/>
            <a:ext cx="595036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1/6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10" name="그림 9" descr="그림1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8972" y="743934"/>
            <a:ext cx="8046055" cy="5370132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7929586" y="6243600"/>
            <a:ext cx="595035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2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/6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3" name="그림 2" descr="그림2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8972" y="743934"/>
            <a:ext cx="8046055" cy="5370132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7929586" y="6243600"/>
            <a:ext cx="595036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3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/6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3" name="그림 2" descr="그림4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8972" y="670788"/>
            <a:ext cx="8046055" cy="5516424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7929586" y="6243600"/>
            <a:ext cx="595036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4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/6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3" name="그림 2" descr="그림5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8972" y="743934"/>
            <a:ext cx="8046055" cy="5370132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7929586" y="6243600"/>
            <a:ext cx="595036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5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/6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3" name="그림 2" descr="그림6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8972" y="707361"/>
            <a:ext cx="8046055" cy="5443278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7929586" y="6243600"/>
            <a:ext cx="595036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6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/6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3" name="그림 2" descr="그림7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8972" y="707361"/>
            <a:ext cx="8046055" cy="5443278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8</Words>
  <Application>Microsoft Office PowerPoint</Application>
  <PresentationFormat>화면 슬라이드 쇼(4:3)</PresentationFormat>
  <Paragraphs>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슬라이드 1</vt:lpstr>
      <vt:lpstr>슬라이드 2</vt:lpstr>
      <vt:lpstr>슬라이드 3</vt:lpstr>
      <vt:lpstr>슬라이드 4</vt:lpstr>
      <vt:lpstr>슬라이드 5</vt:lpstr>
      <vt:lpstr>슬라이드 6</vt:lpstr>
    </vt:vector>
  </TitlesOfParts>
  <Company>도공사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도철이</dc:creator>
  <cp:lastModifiedBy>도철이</cp:lastModifiedBy>
  <cp:revision>4</cp:revision>
  <dcterms:created xsi:type="dcterms:W3CDTF">2010-02-18T04:46:16Z</dcterms:created>
  <dcterms:modified xsi:type="dcterms:W3CDTF">2010-03-19T09:51:53Z</dcterms:modified>
</cp:coreProperties>
</file>