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D00-A06A-4020-9D78-6C4EB8B666AF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6242-47BB-48F7-A57A-C4FD22AB7B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D00-A06A-4020-9D78-6C4EB8B666AF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6242-47BB-48F7-A57A-C4FD22AB7B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D00-A06A-4020-9D78-6C4EB8B666AF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6242-47BB-48F7-A57A-C4FD22AB7B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D00-A06A-4020-9D78-6C4EB8B666AF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6242-47BB-48F7-A57A-C4FD22AB7B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D00-A06A-4020-9D78-6C4EB8B666AF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6242-47BB-48F7-A57A-C4FD22AB7B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D00-A06A-4020-9D78-6C4EB8B666AF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6242-47BB-48F7-A57A-C4FD22AB7B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D00-A06A-4020-9D78-6C4EB8B666AF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6242-47BB-48F7-A57A-C4FD22AB7B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D00-A06A-4020-9D78-6C4EB8B666AF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6242-47BB-48F7-A57A-C4FD22AB7B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D00-A06A-4020-9D78-6C4EB8B666AF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6242-47BB-48F7-A57A-C4FD22AB7B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D00-A06A-4020-9D78-6C4EB8B666AF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6242-47BB-48F7-A57A-C4FD22AB7B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7CD00-A06A-4020-9D78-6C4EB8B666AF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E6242-47BB-48F7-A57A-C4FD22AB7B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CD00-A06A-4020-9D78-6C4EB8B666AF}" type="datetimeFigureOut">
              <a:rPr lang="ko-KR" altLang="en-US" smtClean="0"/>
              <a:t>2009-06-05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E6242-47BB-48F7-A57A-C4FD22AB7B5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2009-06-05T08:11:58Z</dcterms:created>
  <dcterms:modified xsi:type="dcterms:W3CDTF">2009-06-05T08:13:54Z</dcterms:modified>
</cp:coreProperties>
</file>