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E4F2-5082-4F42-99F0-09836CED625A}" type="datetimeFigureOut">
              <a:rPr lang="ko-KR" altLang="en-US" smtClean="0"/>
              <a:t>2010-07-23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8F36-7656-4E97-8E8B-536BB0AA5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E4F2-5082-4F42-99F0-09836CED625A}" type="datetimeFigureOut">
              <a:rPr lang="ko-KR" altLang="en-US" smtClean="0"/>
              <a:t>2010-07-23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8F36-7656-4E97-8E8B-536BB0AA5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E4F2-5082-4F42-99F0-09836CED625A}" type="datetimeFigureOut">
              <a:rPr lang="ko-KR" altLang="en-US" smtClean="0"/>
              <a:t>2010-07-23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8F36-7656-4E97-8E8B-536BB0AA5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E4F2-5082-4F42-99F0-09836CED625A}" type="datetimeFigureOut">
              <a:rPr lang="ko-KR" altLang="en-US" smtClean="0"/>
              <a:t>2010-07-23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8F36-7656-4E97-8E8B-536BB0AA5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E4F2-5082-4F42-99F0-09836CED625A}" type="datetimeFigureOut">
              <a:rPr lang="ko-KR" altLang="en-US" smtClean="0"/>
              <a:t>2010-07-23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8F36-7656-4E97-8E8B-536BB0AA5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E4F2-5082-4F42-99F0-09836CED625A}" type="datetimeFigureOut">
              <a:rPr lang="ko-KR" altLang="en-US" smtClean="0"/>
              <a:t>2010-07-23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8F36-7656-4E97-8E8B-536BB0AA5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E4F2-5082-4F42-99F0-09836CED625A}" type="datetimeFigureOut">
              <a:rPr lang="ko-KR" altLang="en-US" smtClean="0"/>
              <a:t>2010-07-23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8F36-7656-4E97-8E8B-536BB0AA5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E4F2-5082-4F42-99F0-09836CED625A}" type="datetimeFigureOut">
              <a:rPr lang="ko-KR" altLang="en-US" smtClean="0"/>
              <a:t>2010-07-23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8F36-7656-4E97-8E8B-536BB0AA5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E4F2-5082-4F42-99F0-09836CED625A}" type="datetimeFigureOut">
              <a:rPr lang="ko-KR" altLang="en-US" smtClean="0"/>
              <a:t>2010-07-23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8F36-7656-4E97-8E8B-536BB0AA5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E4F2-5082-4F42-99F0-09836CED625A}" type="datetimeFigureOut">
              <a:rPr lang="ko-KR" altLang="en-US" smtClean="0"/>
              <a:t>2010-07-23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8F36-7656-4E97-8E8B-536BB0AA5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E4F2-5082-4F42-99F0-09836CED625A}" type="datetimeFigureOut">
              <a:rPr lang="ko-KR" altLang="en-US" smtClean="0"/>
              <a:t>2010-07-23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48F36-7656-4E97-8E8B-536BB0AA5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E4F2-5082-4F42-99F0-09836CED625A}" type="datetimeFigureOut">
              <a:rPr lang="ko-KR" altLang="en-US" smtClean="0"/>
              <a:t>2010-07-23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48F36-7656-4E97-8E8B-536BB0AA5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화면 슬라이드 쇼(4:3)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Company>adonai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adonai</dc:creator>
  <cp:lastModifiedBy>adonai</cp:lastModifiedBy>
  <cp:revision>1</cp:revision>
  <dcterms:created xsi:type="dcterms:W3CDTF">2010-07-23T08:46:20Z</dcterms:created>
  <dcterms:modified xsi:type="dcterms:W3CDTF">2010-07-23T08:53:52Z</dcterms:modified>
</cp:coreProperties>
</file>