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0335-87E4-4185-9D3B-260195167D03}" type="datetimeFigureOut">
              <a:rPr lang="ko-KR" altLang="en-US" smtClean="0"/>
              <a:t>2010-09-12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3CCBC-60BB-4A19-943E-BC0E81FBF8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2부 은혜의찬양\부드러운사랑의음성이\부드러운사랑의음성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2부 은혜의찬양\부드러운사랑의음성이\부드러운사랑의음성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2부 은혜의찬양\부드러운사랑의음성이\부드러운사랑의음성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2부 은혜의찬양\부드러운사랑의음성이\부드러운사랑의음성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2부 은혜의찬양\부드러운사랑의음성이\부드러운사랑의음성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2부 은혜의찬양\부드러운사랑의음성이\부드러운사랑의음성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2부 은혜의찬양\부드러운사랑의음성이\부드러운사랑의음성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2부 은혜의찬양\부드러운사랑의음성이\부드러운사랑의음성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2부 은혜의찬양\부드러운사랑의음성이\부드러운사랑의음성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2부 은혜의찬양\부드러운사랑의음성이\부드러운사랑의음성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2부 은혜의찬양\부드러운사랑의음성이\부드러운사랑의음성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2부 은혜의찬양\부드러운사랑의음성이\부드러운사랑의음성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XP_USER</cp:lastModifiedBy>
  <cp:revision>1</cp:revision>
  <dcterms:created xsi:type="dcterms:W3CDTF">2010-09-12T10:44:04Z</dcterms:created>
  <dcterms:modified xsi:type="dcterms:W3CDTF">2010-09-12T10:47:24Z</dcterms:modified>
</cp:coreProperties>
</file>