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451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복음 전하라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285860"/>
            <a:ext cx="8436167" cy="251744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85720" y="200024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5500702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1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-1</a:t>
            </a:r>
          </a:p>
          <a:p>
            <a:endParaRPr lang="en-US" altLang="ko-KR" sz="1400" dirty="0" smtClean="0">
              <a:latin typeface="가는각진제목체" pitchFamily="18" charset="-127"/>
              <a:ea typeface="가는각진제목체" pitchFamily="18" charset="-127"/>
            </a:endParaRPr>
          </a:p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2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-5</a:t>
            </a:r>
            <a:endParaRPr lang="ko-KR" altLang="en-US" sz="1400" dirty="0">
              <a:latin typeface="가는각진제목체" pitchFamily="18" charset="-127"/>
              <a:ea typeface="가는각진제목체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142984"/>
            <a:ext cx="8436167" cy="2657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5500702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1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-1</a:t>
            </a:r>
          </a:p>
          <a:p>
            <a:endParaRPr lang="en-US" altLang="ko-KR" sz="1400" dirty="0" smtClean="0">
              <a:latin typeface="가는각진제목체" pitchFamily="18" charset="-127"/>
              <a:ea typeface="가는각진제목체" pitchFamily="18" charset="-127"/>
            </a:endParaRPr>
          </a:p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2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-5</a:t>
            </a:r>
            <a:endParaRPr lang="ko-KR" altLang="en-US" sz="1400" dirty="0">
              <a:latin typeface="가는각진제목체" pitchFamily="18" charset="-127"/>
              <a:ea typeface="가는각진제목체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62" y="1214422"/>
            <a:ext cx="8966475" cy="2584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5500702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1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-1</a:t>
            </a:r>
          </a:p>
          <a:p>
            <a:endParaRPr lang="en-US" altLang="ko-KR" sz="1400" dirty="0" smtClean="0">
              <a:latin typeface="가는각진제목체" pitchFamily="18" charset="-127"/>
              <a:ea typeface="가는각진제목체" pitchFamily="18" charset="-127"/>
            </a:endParaRPr>
          </a:p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2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-5</a:t>
            </a:r>
            <a:endParaRPr lang="ko-KR" altLang="en-US" sz="1400" dirty="0">
              <a:latin typeface="가는각진제목체" pitchFamily="18" charset="-127"/>
              <a:ea typeface="가는각진제목체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62" y="1142984"/>
            <a:ext cx="8966475" cy="26881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5500702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1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-1</a:t>
            </a:r>
          </a:p>
          <a:p>
            <a:endParaRPr lang="en-US" altLang="ko-KR" sz="1400" dirty="0" smtClean="0">
              <a:latin typeface="가는각진제목체" pitchFamily="18" charset="-127"/>
              <a:ea typeface="가는각진제목체" pitchFamily="18" charset="-127"/>
            </a:endParaRPr>
          </a:p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2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-5</a:t>
            </a:r>
            <a:endParaRPr lang="ko-KR" altLang="en-US" sz="1400" dirty="0">
              <a:latin typeface="가는각진제목체" pitchFamily="18" charset="-127"/>
              <a:ea typeface="가는각진제목체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142984"/>
            <a:ext cx="8436167" cy="266373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25612" y="188588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5500702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1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-1</a:t>
            </a:r>
          </a:p>
          <a:p>
            <a:endParaRPr lang="en-US" altLang="ko-KR" sz="1400" dirty="0" smtClean="0">
              <a:latin typeface="가는각진제목체" pitchFamily="18" charset="-127"/>
              <a:ea typeface="가는각진제목체" pitchFamily="18" charset="-127"/>
            </a:endParaRPr>
          </a:p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2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-5</a:t>
            </a:r>
            <a:endParaRPr lang="ko-KR" altLang="en-US" sz="1400" dirty="0">
              <a:latin typeface="가는각진제목체" pitchFamily="18" charset="-127"/>
              <a:ea typeface="가는각진제목체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057116"/>
            <a:ext cx="8436167" cy="2657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500702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1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-1</a:t>
            </a:r>
          </a:p>
          <a:p>
            <a:endParaRPr lang="en-US" altLang="ko-KR" sz="1400" dirty="0" smtClean="0">
              <a:latin typeface="가는각진제목체" pitchFamily="18" charset="-127"/>
              <a:ea typeface="가는각진제목체" pitchFamily="18" charset="-127"/>
            </a:endParaRPr>
          </a:p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2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-5</a:t>
            </a:r>
            <a:endParaRPr lang="ko-KR" altLang="en-US" sz="1400" dirty="0">
              <a:latin typeface="가는각진제목체" pitchFamily="18" charset="-127"/>
              <a:ea typeface="가는각진제목체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3" y="1142452"/>
            <a:ext cx="8942093" cy="2572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500702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1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-1</a:t>
            </a:r>
          </a:p>
          <a:p>
            <a:endParaRPr lang="en-US" altLang="ko-KR" sz="1400" dirty="0" smtClean="0">
              <a:latin typeface="가는각진제목체" pitchFamily="18" charset="-127"/>
              <a:ea typeface="가는각진제목체" pitchFamily="18" charset="-127"/>
            </a:endParaRPr>
          </a:p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2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-5</a:t>
            </a:r>
            <a:endParaRPr lang="ko-KR" altLang="en-US" sz="1400" dirty="0">
              <a:latin typeface="가는각진제목체" pitchFamily="18" charset="-127"/>
              <a:ea typeface="가는각진제목체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3" y="1214422"/>
            <a:ext cx="8942093" cy="26881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500702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1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-1</a:t>
            </a:r>
          </a:p>
          <a:p>
            <a:endParaRPr lang="en-US" altLang="ko-KR" sz="1400" dirty="0" smtClean="0">
              <a:latin typeface="가는각진제목체" pitchFamily="18" charset="-127"/>
              <a:ea typeface="가는각진제목체" pitchFamily="18" charset="-127"/>
            </a:endParaRPr>
          </a:p>
          <a:p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2</a:t>
            </a:r>
            <a:r>
              <a:rPr lang="ko-KR" altLang="en-US" sz="1400" dirty="0" smtClean="0">
                <a:latin typeface="가는각진제목체" pitchFamily="18" charset="-127"/>
                <a:ea typeface="가는각진제목체" pitchFamily="18" charset="-127"/>
              </a:rPr>
              <a:t>절</a:t>
            </a:r>
            <a:r>
              <a:rPr lang="en-US" altLang="ko-KR" sz="1400" dirty="0" smtClean="0">
                <a:latin typeface="가는각진제목체" pitchFamily="18" charset="-127"/>
                <a:ea typeface="가는각진제목체" pitchFamily="18" charset="-127"/>
              </a:rPr>
              <a:t>-5</a:t>
            </a:r>
            <a:endParaRPr lang="ko-KR" altLang="en-US" sz="1400" dirty="0">
              <a:latin typeface="가는각진제목체" pitchFamily="18" charset="-127"/>
              <a:ea typeface="가는각진제목체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</Words>
  <Application>Microsoft Office PowerPoint</Application>
  <PresentationFormat>화면 슬라이드 쇼(4:3)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2010-04-10T00:46:15Z</dcterms:modified>
</cp:coreProperties>
</file>