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2010-04-10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2145138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복음 전하라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285860"/>
            <a:ext cx="8436167" cy="2517440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285720" y="2000240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5500702"/>
            <a:ext cx="642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1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-1</a:t>
            </a:r>
          </a:p>
          <a:p>
            <a:endParaRPr lang="en-US" altLang="ko-KR" sz="1400" dirty="0" smtClean="0">
              <a:latin typeface="가는각진제목체" pitchFamily="18" charset="-127"/>
              <a:ea typeface="가는각진제목체" pitchFamily="18" charset="-127"/>
            </a:endParaRPr>
          </a:p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2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-5</a:t>
            </a:r>
            <a:endParaRPr lang="ko-KR" altLang="en-US" sz="1400" dirty="0">
              <a:latin typeface="가는각진제목체" pitchFamily="18" charset="-127"/>
              <a:ea typeface="가는각진제목체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142984"/>
            <a:ext cx="8436167" cy="26576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282" y="5500702"/>
            <a:ext cx="642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1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-1</a:t>
            </a:r>
          </a:p>
          <a:p>
            <a:endParaRPr lang="en-US" altLang="ko-KR" sz="1400" dirty="0" smtClean="0">
              <a:latin typeface="가는각진제목체" pitchFamily="18" charset="-127"/>
              <a:ea typeface="가는각진제목체" pitchFamily="18" charset="-127"/>
            </a:endParaRPr>
          </a:p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2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-5</a:t>
            </a:r>
            <a:endParaRPr lang="ko-KR" altLang="en-US" sz="1400" dirty="0">
              <a:latin typeface="가는각진제목체" pitchFamily="18" charset="-127"/>
              <a:ea typeface="가는각진제목체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62" y="1214422"/>
            <a:ext cx="8966475" cy="258449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282" y="5500702"/>
            <a:ext cx="642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1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-1</a:t>
            </a:r>
          </a:p>
          <a:p>
            <a:endParaRPr lang="en-US" altLang="ko-KR" sz="1400" dirty="0" smtClean="0">
              <a:latin typeface="가는각진제목체" pitchFamily="18" charset="-127"/>
              <a:ea typeface="가는각진제목체" pitchFamily="18" charset="-127"/>
            </a:endParaRPr>
          </a:p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2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-5</a:t>
            </a:r>
            <a:endParaRPr lang="ko-KR" altLang="en-US" sz="1400" dirty="0">
              <a:latin typeface="가는각진제목체" pitchFamily="18" charset="-127"/>
              <a:ea typeface="가는각진제목체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762" y="1142984"/>
            <a:ext cx="8966475" cy="268811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14282" y="5500702"/>
            <a:ext cx="642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1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-1</a:t>
            </a:r>
          </a:p>
          <a:p>
            <a:endParaRPr lang="en-US" altLang="ko-KR" sz="1400" dirty="0" smtClean="0">
              <a:latin typeface="가는각진제목체" pitchFamily="18" charset="-127"/>
              <a:ea typeface="가는각진제목체" pitchFamily="18" charset="-127"/>
            </a:endParaRPr>
          </a:p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2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-5</a:t>
            </a:r>
            <a:endParaRPr lang="ko-KR" altLang="en-US" sz="1400" dirty="0">
              <a:latin typeface="가는각진제목체" pitchFamily="18" charset="-127"/>
              <a:ea typeface="가는각진제목체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142984"/>
            <a:ext cx="8436167" cy="2663732"/>
          </a:xfrm>
          <a:prstGeom prst="rect">
            <a:avLst/>
          </a:prstGeom>
        </p:spPr>
      </p:pic>
      <p:sp>
        <p:nvSpPr>
          <p:cNvPr id="5" name="직사각형 4"/>
          <p:cNvSpPr/>
          <p:nvPr/>
        </p:nvSpPr>
        <p:spPr>
          <a:xfrm>
            <a:off x="325612" y="1885882"/>
            <a:ext cx="603050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  <a:r>
              <a:rPr lang="ko-KR" altLang="en-US" sz="2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절</a:t>
            </a:r>
            <a:endParaRPr lang="en-US" altLang="ko-KR" sz="2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282" y="5500702"/>
            <a:ext cx="642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1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-1</a:t>
            </a:r>
          </a:p>
          <a:p>
            <a:endParaRPr lang="en-US" altLang="ko-KR" sz="1400" dirty="0" smtClean="0">
              <a:latin typeface="가는각진제목체" pitchFamily="18" charset="-127"/>
              <a:ea typeface="가는각진제목체" pitchFamily="18" charset="-127"/>
            </a:endParaRPr>
          </a:p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2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-5</a:t>
            </a:r>
            <a:endParaRPr lang="ko-KR" altLang="en-US" sz="1400" dirty="0">
              <a:latin typeface="가는각진제목체" pitchFamily="18" charset="-127"/>
              <a:ea typeface="가는각진제목체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916" y="1057116"/>
            <a:ext cx="8436167" cy="26576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5500702"/>
            <a:ext cx="642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1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-1</a:t>
            </a:r>
          </a:p>
          <a:p>
            <a:endParaRPr lang="en-US" altLang="ko-KR" sz="1400" dirty="0" smtClean="0">
              <a:latin typeface="가는각진제목체" pitchFamily="18" charset="-127"/>
              <a:ea typeface="가는각진제목체" pitchFamily="18" charset="-127"/>
            </a:endParaRPr>
          </a:p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2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-5</a:t>
            </a:r>
            <a:endParaRPr lang="ko-KR" altLang="en-US" sz="1400" dirty="0">
              <a:latin typeface="가는각진제목체" pitchFamily="18" charset="-127"/>
              <a:ea typeface="가는각진제목체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7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3" y="1142452"/>
            <a:ext cx="8942093" cy="25723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5500702"/>
            <a:ext cx="642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1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-1</a:t>
            </a:r>
          </a:p>
          <a:p>
            <a:endParaRPr lang="en-US" altLang="ko-KR" sz="1400" dirty="0" smtClean="0">
              <a:latin typeface="가는각진제목체" pitchFamily="18" charset="-127"/>
              <a:ea typeface="가는각진제목체" pitchFamily="18" charset="-127"/>
            </a:endParaRPr>
          </a:p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2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-5</a:t>
            </a:r>
            <a:endParaRPr lang="ko-KR" altLang="en-US" sz="1400" dirty="0">
              <a:latin typeface="가는각진제목체" pitchFamily="18" charset="-127"/>
              <a:ea typeface="가는각진제목체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8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/8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4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953" y="1214422"/>
            <a:ext cx="8942093" cy="268811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4282" y="5500702"/>
            <a:ext cx="64294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1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-1</a:t>
            </a:r>
          </a:p>
          <a:p>
            <a:endParaRPr lang="en-US" altLang="ko-KR" sz="1400" dirty="0" smtClean="0">
              <a:latin typeface="가는각진제목체" pitchFamily="18" charset="-127"/>
              <a:ea typeface="가는각진제목체" pitchFamily="18" charset="-127"/>
            </a:endParaRPr>
          </a:p>
          <a:p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2</a:t>
            </a:r>
            <a:r>
              <a:rPr lang="ko-KR" altLang="en-US" sz="1400" dirty="0" smtClean="0">
                <a:latin typeface="가는각진제목체" pitchFamily="18" charset="-127"/>
                <a:ea typeface="가는각진제목체" pitchFamily="18" charset="-127"/>
              </a:rPr>
              <a:t>절</a:t>
            </a:r>
            <a:r>
              <a:rPr lang="en-US" altLang="ko-KR" sz="1400" dirty="0" smtClean="0">
                <a:latin typeface="가는각진제목체" pitchFamily="18" charset="-127"/>
                <a:ea typeface="가는각진제목체" pitchFamily="18" charset="-127"/>
              </a:rPr>
              <a:t>-5</a:t>
            </a:r>
            <a:endParaRPr lang="ko-KR" altLang="en-US" sz="1400" dirty="0">
              <a:latin typeface="가는각진제목체" pitchFamily="18" charset="-127"/>
              <a:ea typeface="가는각진제목체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78</Words>
  <Application>Microsoft Office PowerPoint</Application>
  <PresentationFormat>화면 슬라이드 쇼(4:3)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6</cp:revision>
  <dcterms:created xsi:type="dcterms:W3CDTF">2010-02-18T04:46:16Z</dcterms:created>
  <dcterms:modified xsi:type="dcterms:W3CDTF">2010-04-10T00:46:15Z</dcterms:modified>
</cp:coreProperties>
</file>