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1451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복음 전하라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850605"/>
            <a:ext cx="8423976" cy="51567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06" y="857232"/>
            <a:ext cx="8956559" cy="52534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780507"/>
            <a:ext cx="8423976" cy="52969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06" y="872974"/>
            <a:ext cx="8929718" cy="52377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2010-04-10T00:37:56Z</dcterms:modified>
</cp:coreProperties>
</file>