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ED97-7C56-4752-9A37-2A7290FE995B}" type="datetimeFigureOut">
              <a:rPr lang="ko-KR" altLang="en-US" smtClean="0"/>
              <a:t>2009-08-16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CB00-1DFF-4A8E-9570-70FD666E14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2009-08-16T13:45:53Z</dcterms:created>
  <dcterms:modified xsi:type="dcterms:W3CDTF">2009-08-16T13:46:35Z</dcterms:modified>
</cp:coreProperties>
</file>