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39F2D-B57B-4CC4-B4FA-2D83AB03F7EB}" type="datetimeFigureOut">
              <a:rPr lang="ko-KR" altLang="en-US" smtClean="0"/>
              <a:t>2010-09-25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098F6-D402-41E7-9C02-1CFC06E4BF6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adonai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2010-09-25T00:39:21Z</dcterms:created>
  <dcterms:modified xsi:type="dcterms:W3CDTF">2010-09-25T00:40:21Z</dcterms:modified>
</cp:coreProperties>
</file>