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65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8AED0-C1C1-4CC7-A6D3-3DEDF7BC12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A7264-70E4-41C9-B9E1-6B7D1625B13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3021-72FF-497F-96FF-AA589D34D51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EDFE6-16D0-4D8E-906B-39AE185C826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A7AF3-B362-4F7F-AEFE-7B6AE134C4C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EF48E-213B-46CD-B350-55291A177A5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A6635-5067-4FEB-91DE-16BE2EE4CF0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408A1-89FF-411E-88A3-330859B96A9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40E7C-4067-4F89-8844-DB9995B1BA4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47FCA-75D7-414C-ACFF-49BF69B4C96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97092-F138-4777-BFE1-3EEDDA0F971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7FEC2E-7BD3-4E74-B1DB-43D9A9E350D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굴림</vt:lpstr>
      <vt:lpstr>Arial</vt:lpstr>
      <vt:lpstr>기본 디자인</vt:lpstr>
      <vt:lpstr>슬라이드 1</vt:lpstr>
    </vt:vector>
  </TitlesOfParts>
  <Company>현대정보시스템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hp</dc:creator>
  <cp:lastModifiedBy>이삭</cp:lastModifiedBy>
  <cp:revision>2</cp:revision>
  <dcterms:created xsi:type="dcterms:W3CDTF">2008-02-15T03:08:34Z</dcterms:created>
  <dcterms:modified xsi:type="dcterms:W3CDTF">2011-06-07T04:35:54Z</dcterms:modified>
</cp:coreProperties>
</file>