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8475-B602-49C3-8328-1467CE238965}" type="datetimeFigureOut">
              <a:rPr lang="ko-KR" altLang="en-US" smtClean="0"/>
              <a:t>2009-07-13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168-D95C-4D19-9455-DF4C88F488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8475-B602-49C3-8328-1467CE238965}" type="datetimeFigureOut">
              <a:rPr lang="ko-KR" altLang="en-US" smtClean="0"/>
              <a:t>2009-07-13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168-D95C-4D19-9455-DF4C88F488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8475-B602-49C3-8328-1467CE238965}" type="datetimeFigureOut">
              <a:rPr lang="ko-KR" altLang="en-US" smtClean="0"/>
              <a:t>2009-07-13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168-D95C-4D19-9455-DF4C88F488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8475-B602-49C3-8328-1467CE238965}" type="datetimeFigureOut">
              <a:rPr lang="ko-KR" altLang="en-US" smtClean="0"/>
              <a:t>2009-07-13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168-D95C-4D19-9455-DF4C88F488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8475-B602-49C3-8328-1467CE238965}" type="datetimeFigureOut">
              <a:rPr lang="ko-KR" altLang="en-US" smtClean="0"/>
              <a:t>2009-07-13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168-D95C-4D19-9455-DF4C88F488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8475-B602-49C3-8328-1467CE238965}" type="datetimeFigureOut">
              <a:rPr lang="ko-KR" altLang="en-US" smtClean="0"/>
              <a:t>2009-07-13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168-D95C-4D19-9455-DF4C88F488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8475-B602-49C3-8328-1467CE238965}" type="datetimeFigureOut">
              <a:rPr lang="ko-KR" altLang="en-US" smtClean="0"/>
              <a:t>2009-07-13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168-D95C-4D19-9455-DF4C88F488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8475-B602-49C3-8328-1467CE238965}" type="datetimeFigureOut">
              <a:rPr lang="ko-KR" altLang="en-US" smtClean="0"/>
              <a:t>2009-07-13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168-D95C-4D19-9455-DF4C88F488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8475-B602-49C3-8328-1467CE238965}" type="datetimeFigureOut">
              <a:rPr lang="ko-KR" altLang="en-US" smtClean="0"/>
              <a:t>2009-07-13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168-D95C-4D19-9455-DF4C88F488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8475-B602-49C3-8328-1467CE238965}" type="datetimeFigureOut">
              <a:rPr lang="ko-KR" altLang="en-US" smtClean="0"/>
              <a:t>2009-07-13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168-D95C-4D19-9455-DF4C88F488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8475-B602-49C3-8328-1467CE238965}" type="datetimeFigureOut">
              <a:rPr lang="ko-KR" altLang="en-US" smtClean="0"/>
              <a:t>2009-07-13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6168-D95C-4D19-9455-DF4C88F488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8475-B602-49C3-8328-1467CE238965}" type="datetimeFigureOut">
              <a:rPr lang="ko-KR" altLang="en-US" smtClean="0"/>
              <a:t>2009-07-13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C6168-D95C-4D19-9455-DF4C88F488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2009-07-13T14:41:54Z</dcterms:created>
  <dcterms:modified xsi:type="dcterms:W3CDTF">2009-07-13T14:43:03Z</dcterms:modified>
</cp:coreProperties>
</file>