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044A-4AC6-4CB2-9CE2-D52191508BA7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2718-E59B-4E11-97F6-5579CA6B7C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2009-10-05T10:25:10Z</dcterms:created>
  <dcterms:modified xsi:type="dcterms:W3CDTF">2009-10-05T10:26:01Z</dcterms:modified>
</cp:coreProperties>
</file>