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7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62" autoAdjust="0"/>
  </p:normalViewPr>
  <p:slideViewPr>
    <p:cSldViewPr>
      <p:cViewPr varScale="1">
        <p:scale>
          <a:sx n="106" d="100"/>
          <a:sy n="106" d="100"/>
        </p:scale>
        <p:origin x="-11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2F5C-523B-48B3-AA28-717545FC2070}" type="datetimeFigureOut">
              <a:rPr lang="ko-KR" altLang="en-US" smtClean="0"/>
              <a:t>2010-12-30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1BD1-4912-426E-AE22-D1ACD94AF08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2F5C-523B-48B3-AA28-717545FC2070}" type="datetimeFigureOut">
              <a:rPr lang="ko-KR" altLang="en-US" smtClean="0"/>
              <a:t>2010-12-30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1BD1-4912-426E-AE22-D1ACD94AF08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2F5C-523B-48B3-AA28-717545FC2070}" type="datetimeFigureOut">
              <a:rPr lang="ko-KR" altLang="en-US" smtClean="0"/>
              <a:t>2010-12-30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1BD1-4912-426E-AE22-D1ACD94AF08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2F5C-523B-48B3-AA28-717545FC2070}" type="datetimeFigureOut">
              <a:rPr lang="ko-KR" altLang="en-US" smtClean="0"/>
              <a:t>2010-12-30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1BD1-4912-426E-AE22-D1ACD94AF08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2F5C-523B-48B3-AA28-717545FC2070}" type="datetimeFigureOut">
              <a:rPr lang="ko-KR" altLang="en-US" smtClean="0"/>
              <a:t>2010-12-30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1BD1-4912-426E-AE22-D1ACD94AF08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2F5C-523B-48B3-AA28-717545FC2070}" type="datetimeFigureOut">
              <a:rPr lang="ko-KR" altLang="en-US" smtClean="0"/>
              <a:t>2010-12-30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1BD1-4912-426E-AE22-D1ACD94AF08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2F5C-523B-48B3-AA28-717545FC2070}" type="datetimeFigureOut">
              <a:rPr lang="ko-KR" altLang="en-US" smtClean="0"/>
              <a:t>2010-12-30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1BD1-4912-426E-AE22-D1ACD94AF08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2F5C-523B-48B3-AA28-717545FC2070}" type="datetimeFigureOut">
              <a:rPr lang="ko-KR" altLang="en-US" smtClean="0"/>
              <a:t>2010-12-30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1BD1-4912-426E-AE22-D1ACD94AF08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2F5C-523B-48B3-AA28-717545FC2070}" type="datetimeFigureOut">
              <a:rPr lang="ko-KR" altLang="en-US" smtClean="0"/>
              <a:t>2010-12-30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1BD1-4912-426E-AE22-D1ACD94AF08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2F5C-523B-48B3-AA28-717545FC2070}" type="datetimeFigureOut">
              <a:rPr lang="ko-KR" altLang="en-US" smtClean="0"/>
              <a:t>2010-12-30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1BD1-4912-426E-AE22-D1ACD94AF08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2F5C-523B-48B3-AA28-717545FC2070}" type="datetimeFigureOut">
              <a:rPr lang="ko-KR" altLang="en-US" smtClean="0"/>
              <a:t>2010-12-30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1BD1-4912-426E-AE22-D1ACD94AF08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62F5C-523B-48B3-AA28-717545FC2070}" type="datetimeFigureOut">
              <a:rPr lang="ko-KR" altLang="en-US" smtClean="0"/>
              <a:t>2010-12-30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E1BD1-4912-426E-AE22-D1ACD94AF08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Company>Royal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Very Infortant Person</dc:creator>
  <cp:lastModifiedBy>Very Infortant Person</cp:lastModifiedBy>
  <cp:revision>1</cp:revision>
  <dcterms:created xsi:type="dcterms:W3CDTF">2010-12-30T06:29:41Z</dcterms:created>
  <dcterms:modified xsi:type="dcterms:W3CDTF">2010-12-30T06:31:17Z</dcterms:modified>
</cp:coreProperties>
</file>