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B2266-16D5-4944-AC1F-EA2C446FD7B1}" type="datetimeFigureOut">
              <a:rPr lang="ko-KR" altLang="en-US" smtClean="0"/>
              <a:pPr/>
              <a:t>2010-09-08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085D3-9495-4258-AB62-026CFD8834B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42910" y="592933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1/7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5" name="그림 4" descr="그림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3579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71472" y="5786454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2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144000" cy="2721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8001024" y="5929330"/>
            <a:ext cx="59503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3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4" name="그림 13" descr="그림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52"/>
            <a:ext cx="9144000" cy="2940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929586" y="5286388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4</a:t>
            </a:r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12" name="그림 11" descr="그림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85794"/>
            <a:ext cx="9144000" cy="286130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7786710" y="5929330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5/7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8604"/>
            <a:ext cx="9144000" cy="301350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1000100" y="6000768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6/7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662"/>
            <a:ext cx="9144000" cy="279433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571472" y="6215082"/>
            <a:ext cx="5950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(한)물방울B" pitchFamily="18" charset="-127"/>
              </a:rPr>
              <a:t>7/7</a:t>
            </a:r>
            <a:endParaRPr lang="en-US" altLang="ko-KR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ea typeface="(한)물방울B" pitchFamily="18" charset="-127"/>
            </a:endParaRPr>
          </a:p>
        </p:txBody>
      </p:sp>
      <p:pic>
        <p:nvPicPr>
          <p:cNvPr id="3" name="그림 2" descr="그림4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" y="490234"/>
            <a:ext cx="9143245" cy="322451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7</Words>
  <Application>Microsoft Office PowerPoint</Application>
  <PresentationFormat>화면 슬라이드 쇼(4:3)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Company>도공사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도철이</dc:creator>
  <cp:lastModifiedBy>도철이</cp:lastModifiedBy>
  <cp:revision>13</cp:revision>
  <dcterms:created xsi:type="dcterms:W3CDTF">2010-07-06T05:07:06Z</dcterms:created>
  <dcterms:modified xsi:type="dcterms:W3CDTF">2010-09-08T09:43:16Z</dcterms:modified>
</cp:coreProperties>
</file>