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42910" y="592933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3579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71472" y="578645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28662" y="5857892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4" name="그림 13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28662" y="592933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861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14348" y="592933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000100" y="6000768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662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42910" y="6000768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490234"/>
            <a:ext cx="9143245" cy="3224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</Words>
  <Application>Microsoft Office PowerPoint</Application>
  <PresentationFormat>화면 슬라이드 쇼(4:3)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11</cp:revision>
  <dcterms:created xsi:type="dcterms:W3CDTF">2010-07-06T05:07:06Z</dcterms:created>
  <dcterms:modified xsi:type="dcterms:W3CDTF">2010-09-08T09:42:30Z</dcterms:modified>
</cp:coreProperties>
</file>