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5992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3" name="그림 1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500174"/>
            <a:ext cx="9143245" cy="32245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10</cp:revision>
  <dcterms:created xsi:type="dcterms:W3CDTF">2010-07-06T05:07:06Z</dcterms:created>
  <dcterms:modified xsi:type="dcterms:W3CDTF">2010-09-08T09:41:32Z</dcterms:modified>
</cp:coreProperties>
</file>