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6151-1E06-43DA-B5A0-BD5D9D0E0537}" type="datetimeFigureOut">
              <a:rPr lang="ko-KR" altLang="en-US" smtClean="0"/>
              <a:t>2010-12-17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9E99-06DC-4984-A58E-4D29035ED14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6151-1E06-43DA-B5A0-BD5D9D0E0537}" type="datetimeFigureOut">
              <a:rPr lang="ko-KR" altLang="en-US" smtClean="0"/>
              <a:t>2010-12-17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9E99-06DC-4984-A58E-4D29035ED14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6151-1E06-43DA-B5A0-BD5D9D0E0537}" type="datetimeFigureOut">
              <a:rPr lang="ko-KR" altLang="en-US" smtClean="0"/>
              <a:t>2010-12-17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9E99-06DC-4984-A58E-4D29035ED14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6151-1E06-43DA-B5A0-BD5D9D0E0537}" type="datetimeFigureOut">
              <a:rPr lang="ko-KR" altLang="en-US" smtClean="0"/>
              <a:t>2010-12-17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9E99-06DC-4984-A58E-4D29035ED14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6151-1E06-43DA-B5A0-BD5D9D0E0537}" type="datetimeFigureOut">
              <a:rPr lang="ko-KR" altLang="en-US" smtClean="0"/>
              <a:t>2010-12-17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9E99-06DC-4984-A58E-4D29035ED14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6151-1E06-43DA-B5A0-BD5D9D0E0537}" type="datetimeFigureOut">
              <a:rPr lang="ko-KR" altLang="en-US" smtClean="0"/>
              <a:t>2010-12-17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9E99-06DC-4984-A58E-4D29035ED14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6151-1E06-43DA-B5A0-BD5D9D0E0537}" type="datetimeFigureOut">
              <a:rPr lang="ko-KR" altLang="en-US" smtClean="0"/>
              <a:t>2010-12-17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9E99-06DC-4984-A58E-4D29035ED14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6151-1E06-43DA-B5A0-BD5D9D0E0537}" type="datetimeFigureOut">
              <a:rPr lang="ko-KR" altLang="en-US" smtClean="0"/>
              <a:t>2010-12-17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9E99-06DC-4984-A58E-4D29035ED14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6151-1E06-43DA-B5A0-BD5D9D0E0537}" type="datetimeFigureOut">
              <a:rPr lang="ko-KR" altLang="en-US" smtClean="0"/>
              <a:t>2010-12-17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9E99-06DC-4984-A58E-4D29035ED14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6151-1E06-43DA-B5A0-BD5D9D0E0537}" type="datetimeFigureOut">
              <a:rPr lang="ko-KR" altLang="en-US" smtClean="0"/>
              <a:t>2010-12-17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9E99-06DC-4984-A58E-4D29035ED14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6151-1E06-43DA-B5A0-BD5D9D0E0537}" type="datetimeFigureOut">
              <a:rPr lang="ko-KR" altLang="en-US" smtClean="0"/>
              <a:t>2010-12-17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9E99-06DC-4984-A58E-4D29035ED14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06151-1E06-43DA-B5A0-BD5D9D0E0537}" type="datetimeFigureOut">
              <a:rPr lang="ko-KR" altLang="en-US" smtClean="0"/>
              <a:t>2010-12-17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29E99-06DC-4984-A58E-4D29035ED14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Royal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Very Infortant Person</dc:creator>
  <cp:lastModifiedBy>Very Infortant Person</cp:lastModifiedBy>
  <cp:revision>1</cp:revision>
  <dcterms:created xsi:type="dcterms:W3CDTF">2010-12-17T12:38:50Z</dcterms:created>
  <dcterms:modified xsi:type="dcterms:W3CDTF">2010-12-17T12:40:18Z</dcterms:modified>
</cp:coreProperties>
</file>