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E5E7-E278-4CD0-87E3-68F4F1DF037E}" type="datetimeFigureOut">
              <a:rPr lang="ko-KR" altLang="en-US" smtClean="0"/>
              <a:pPr/>
              <a:t>2009-11-29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1C00-8B35-4672-BD95-F8718300EC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57224" y="285728"/>
            <a:ext cx="178595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4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1/8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pic>
        <p:nvPicPr>
          <p:cNvPr id="16" name="그림 15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4970205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0" y="2071678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1</a:t>
            </a:r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절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113081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2/8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4970205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3/8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04164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4/8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04164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5/8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2143116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2</a:t>
            </a:r>
            <a:r>
              <a:rPr lang="ko-KR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순정체D" pitchFamily="18" charset="-127"/>
              </a:rPr>
              <a:t>절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11308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6/8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041643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7/8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21"/>
            <a:ext cx="9144000" cy="504164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14282" y="6215082"/>
            <a:ext cx="12144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  <a:ea typeface="(한)챠트체" pitchFamily="18" charset="-127"/>
              </a:rPr>
              <a:t>방울 카드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  <a:ea typeface="(한)챠트체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15338" y="6324921"/>
            <a:ext cx="7841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8/8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</Words>
  <Application>Microsoft Office PowerPoint</Application>
  <PresentationFormat>화면 슬라이드 쇼(4:3)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HD-SYSTEM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1</cp:lastModifiedBy>
  <cp:revision>7</cp:revision>
  <dcterms:created xsi:type="dcterms:W3CDTF">2009-11-27T00:28:10Z</dcterms:created>
  <dcterms:modified xsi:type="dcterms:W3CDTF">2009-11-29T04:13:07Z</dcterms:modified>
</cp:coreProperties>
</file>